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Default Extension="tiff" ContentType="image/tiff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43891200" cy="32918400"/>
  <p:notesSz cx="6858000" cy="9144000"/>
  <p:defaultTextStyle>
    <a:defPPr>
      <a:defRPr lang="en-US"/>
    </a:defPPr>
    <a:lvl1pPr marL="0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373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747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120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494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867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241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0614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4988" algn="l" defTabSz="4388747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 snapToObjects="1">
      <p:cViewPr varScale="1">
        <p:scale>
          <a:sx n="20" d="100"/>
          <a:sy n="20" d="100"/>
        </p:scale>
        <p:origin x="-354" y="-204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68172800" cy="468172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W:\Classes\PosterPresentations2009\example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600"/>
            </a:pPr>
            <a:r>
              <a:rPr lang="en-US" sz="3600"/>
              <a:t>Whatever over Whatever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0266185476815402E-2"/>
          <c:y val="9.4352843394575808E-2"/>
          <c:w val="0.91491899970836921"/>
          <c:h val="0.81304435695538113"/>
        </c:manualLayout>
      </c:layout>
      <c:barChart>
        <c:barDir val="col"/>
        <c:grouping val="clustered"/>
        <c:ser>
          <c:idx val="0"/>
          <c:order val="0"/>
          <c:tx>
            <c:v>The Whole Bunch Of Stuff</c:v>
          </c:tx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30</c:v>
                </c:pt>
                <c:pt idx="2">
                  <c:v>22</c:v>
                </c:pt>
                <c:pt idx="3">
                  <c:v>16</c:v>
                </c:pt>
                <c:pt idx="4">
                  <c:v>24</c:v>
                </c:pt>
              </c:numCache>
            </c:numRef>
          </c:val>
        </c:ser>
        <c:axId val="59631488"/>
        <c:axId val="59633024"/>
      </c:barChart>
      <c:catAx>
        <c:axId val="59631488"/>
        <c:scaling>
          <c:orientation val="minMax"/>
        </c:scaling>
        <c:axPos val="b"/>
        <c:tickLblPos val="nextTo"/>
        <c:txPr>
          <a:bodyPr/>
          <a:lstStyle/>
          <a:p>
            <a:pPr>
              <a:defRPr sz="3600"/>
            </a:pPr>
            <a:endParaRPr lang="en-US"/>
          </a:p>
        </c:txPr>
        <c:crossAx val="59633024"/>
        <c:crosses val="autoZero"/>
        <c:auto val="1"/>
        <c:lblAlgn val="ctr"/>
        <c:lblOffset val="100"/>
      </c:catAx>
      <c:valAx>
        <c:axId val="596330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3600"/>
            </a:pPr>
            <a:endParaRPr lang="en-US"/>
          </a:p>
        </c:txPr>
        <c:crossAx val="59631488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CB2DE-246D-4C87-A3E9-435FA072C467}" type="datetimeFigureOut">
              <a:rPr lang="en-US" smtClean="0"/>
              <a:pPr/>
              <a:t>11/15/2009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13E0D-675B-4674-AF8C-762EF82C0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373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747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120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494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1867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241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0614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4988" algn="l" defTabSz="4388747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3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8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7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1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6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0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4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F2994-96B2-4B27-80F0-83B04FBAB40A}" type="datetimeFigureOut">
              <a:rPr lang="en-US" smtClean="0"/>
              <a:pPr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35CC-C3B3-4D7A-9E83-9136791F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Col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3891200" cy="4572000"/>
          </a:xfrm>
        </p:spPr>
        <p:txBody>
          <a:bodyPr lIns="914322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0" y="4572000"/>
            <a:ext cx="146304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/>
          </p:nvPr>
        </p:nvSpPr>
        <p:spPr>
          <a:xfrm>
            <a:off x="0" y="31089600"/>
            <a:ext cx="43891200" cy="1828800"/>
          </a:xfrm>
        </p:spPr>
        <p:txBody>
          <a:bodyPr lIns="457162" tIns="228581" rIns="457162" bIns="228581" anchor="ctr" anchorCtr="0">
            <a:noAutofit/>
          </a:bodyPr>
          <a:lstStyle>
            <a:lvl1pPr marL="0" indent="0">
              <a:spcBef>
                <a:spcPts val="0"/>
              </a:spcBef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Content Placeholder 8"/>
          <p:cNvSpPr>
            <a:spLocks noGrp="1"/>
          </p:cNvSpPr>
          <p:nvPr>
            <p:ph sz="quarter" idx="16"/>
          </p:nvPr>
        </p:nvSpPr>
        <p:spPr>
          <a:xfrm>
            <a:off x="14630400" y="4572000"/>
            <a:ext cx="146304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Content Placeholder 8"/>
          <p:cNvSpPr>
            <a:spLocks noGrp="1"/>
          </p:cNvSpPr>
          <p:nvPr>
            <p:ph sz="quarter" idx="17"/>
          </p:nvPr>
        </p:nvSpPr>
        <p:spPr>
          <a:xfrm>
            <a:off x="29260800" y="4572000"/>
            <a:ext cx="146304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Col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3891200" cy="4572000"/>
          </a:xfrm>
        </p:spPr>
        <p:txBody>
          <a:bodyPr lIns="914322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0" y="4572000"/>
            <a:ext cx="109728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/>
          </p:nvPr>
        </p:nvSpPr>
        <p:spPr>
          <a:xfrm>
            <a:off x="0" y="31089600"/>
            <a:ext cx="43891200" cy="1828800"/>
          </a:xfrm>
        </p:spPr>
        <p:txBody>
          <a:bodyPr lIns="457162" tIns="228581" rIns="457162" bIns="228581" anchor="ctr" anchorCtr="0">
            <a:noAutofit/>
          </a:bodyPr>
          <a:lstStyle>
            <a:lvl1pPr marL="0" indent="0">
              <a:spcBef>
                <a:spcPts val="0"/>
              </a:spcBef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6"/>
          </p:nvPr>
        </p:nvSpPr>
        <p:spPr>
          <a:xfrm>
            <a:off x="10972800" y="4572000"/>
            <a:ext cx="109728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17"/>
          </p:nvPr>
        </p:nvSpPr>
        <p:spPr>
          <a:xfrm>
            <a:off x="21945600" y="4572000"/>
            <a:ext cx="109728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8"/>
          </p:nvPr>
        </p:nvSpPr>
        <p:spPr>
          <a:xfrm>
            <a:off x="32918400" y="4572000"/>
            <a:ext cx="1097280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Col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3891200" cy="4572000"/>
          </a:xfrm>
        </p:spPr>
        <p:txBody>
          <a:bodyPr lIns="914322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>
          <a:xfrm>
            <a:off x="0" y="4572000"/>
            <a:ext cx="877824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5"/>
          </p:nvPr>
        </p:nvSpPr>
        <p:spPr>
          <a:xfrm>
            <a:off x="0" y="31089600"/>
            <a:ext cx="43891200" cy="1828800"/>
          </a:xfrm>
        </p:spPr>
        <p:txBody>
          <a:bodyPr lIns="457162" tIns="228581" rIns="457162" bIns="228581" anchor="ctr" anchorCtr="0">
            <a:noAutofit/>
          </a:bodyPr>
          <a:lstStyle>
            <a:lvl1pPr marL="0" indent="0">
              <a:spcBef>
                <a:spcPts val="0"/>
              </a:spcBef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16"/>
          </p:nvPr>
        </p:nvSpPr>
        <p:spPr>
          <a:xfrm>
            <a:off x="8778240" y="4572000"/>
            <a:ext cx="877824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7"/>
          </p:nvPr>
        </p:nvSpPr>
        <p:spPr>
          <a:xfrm>
            <a:off x="17556480" y="4572000"/>
            <a:ext cx="877824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18"/>
          </p:nvPr>
        </p:nvSpPr>
        <p:spPr>
          <a:xfrm>
            <a:off x="26334720" y="4572000"/>
            <a:ext cx="877824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19"/>
          </p:nvPr>
        </p:nvSpPr>
        <p:spPr>
          <a:xfrm>
            <a:off x="35112960" y="4572000"/>
            <a:ext cx="8778240" cy="26517600"/>
          </a:xfrm>
        </p:spPr>
        <p:txBody>
          <a:bodyPr lIns="457162" tIns="457162" rIns="457162" bIns="457162"/>
          <a:lstStyle>
            <a:lvl1pPr marL="0" indent="0">
              <a:spcBef>
                <a:spcPts val="0"/>
              </a:spcBef>
              <a:spcAft>
                <a:spcPts val="18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  <a:solidFill>
            <a:schemeClr val="tx2"/>
          </a:solidFill>
        </p:spPr>
        <p:txBody>
          <a:bodyPr vert="horz" lIns="914322" tIns="914322" rIns="914322" bIns="914322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4"/>
            <a:ext cx="39502080" cy="21724622"/>
          </a:xfrm>
          <a:prstGeom prst="rect">
            <a:avLst/>
          </a:prstGeom>
        </p:spPr>
        <p:txBody>
          <a:bodyPr vert="horz" lIns="914322" tIns="914322" rIns="914322" bIns="914322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875" tIns="219437" rIns="438875" bIns="219437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F2994-96B2-4B27-80F0-83B04FBAB40A}" type="datetimeFigureOut">
              <a:rPr lang="en-US" smtClean="0"/>
              <a:pPr/>
              <a:t>11/15/2009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875" tIns="219437" rIns="438875" bIns="219437" rtlCol="0" anchor="ctr"/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875" tIns="219437" rIns="438875" bIns="219437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35CC-C3B3-4D7A-9E83-9136791FD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</p:sldLayoutIdLst>
  <p:txStyles>
    <p:titleStyle>
      <a:lvl1pPr algn="ctr" defTabSz="4388747" rtl="0" eaLnBrk="1" latinLnBrk="0" hangingPunct="1">
        <a:spcBef>
          <a:spcPct val="0"/>
        </a:spcBef>
        <a:buNone/>
        <a:defRPr sz="9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388747" rtl="0" eaLnBrk="1" latinLnBrk="0" hangingPunct="1">
        <a:spcBef>
          <a:spcPts val="0"/>
        </a:spcBef>
        <a:spcAft>
          <a:spcPts val="1800"/>
        </a:spcAft>
        <a:buFont typeface="Arial" pitchFamily="34" charset="0"/>
        <a:buNone/>
        <a:defRPr sz="6000" kern="1200">
          <a:solidFill>
            <a:schemeClr val="tx2"/>
          </a:solidFill>
          <a:latin typeface="+mn-lt"/>
          <a:ea typeface="+mn-ea"/>
          <a:cs typeface="+mn-cs"/>
        </a:defRPr>
      </a:lvl1pPr>
      <a:lvl2pPr marL="3565857" indent="-1371484" algn="l" defTabSz="4388747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5934" indent="-1097187" algn="l" defTabSz="4388747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07" indent="-1097187" algn="l" defTabSz="4388747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4681" indent="-1097187" algn="l" defTabSz="4388747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054" indent="-1097187" algn="l" defTabSz="4388747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428" indent="-1097187" algn="l" defTabSz="4388747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7801" indent="-1097187" algn="l" defTabSz="4388747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175" indent="-1097187" algn="l" defTabSz="4388747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373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747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120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494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1867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241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0614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4988" algn="l" defTabSz="4388747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3891200" cy="4572000"/>
          </a:xfrm>
        </p:spPr>
        <p:txBody>
          <a:bodyPr/>
          <a:lstStyle/>
          <a:p>
            <a:pPr algn="l"/>
            <a:r>
              <a:rPr lang="en-US" dirty="0" smtClean="0"/>
              <a:t>Your title goes here</a:t>
            </a:r>
            <a:br>
              <a:rPr lang="en-US" dirty="0" smtClean="0"/>
            </a:br>
            <a:r>
              <a:rPr lang="en-US" sz="7200" dirty="0" smtClean="0"/>
              <a:t>Your names go here</a:t>
            </a:r>
            <a:br>
              <a:rPr lang="en-US" sz="7200" dirty="0" smtClean="0"/>
            </a:br>
            <a:r>
              <a:rPr lang="en-US" sz="6000" dirty="0" smtClean="0"/>
              <a:t>And maybe institutions or affiliations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Section Heading</a:t>
            </a:r>
          </a:p>
          <a:p>
            <a:r>
              <a:rPr lang="en-US" sz="3600" dirty="0" err="1" smtClean="0"/>
              <a:t>Lorem</a:t>
            </a:r>
            <a:r>
              <a:rPr lang="en-US" sz="3600" dirty="0" smtClean="0"/>
              <a:t> </a:t>
            </a:r>
            <a:r>
              <a:rPr lang="en-US" sz="3600" dirty="0" err="1" smtClean="0"/>
              <a:t>ipsum</a:t>
            </a:r>
            <a:r>
              <a:rPr lang="en-US" sz="3600" dirty="0" smtClean="0"/>
              <a:t> dolor sit </a:t>
            </a:r>
            <a:r>
              <a:rPr lang="en-US" sz="3600" dirty="0" err="1" smtClean="0"/>
              <a:t>amet</a:t>
            </a:r>
            <a:r>
              <a:rPr lang="en-US" sz="3600" dirty="0" smtClean="0"/>
              <a:t>, </a:t>
            </a:r>
            <a:r>
              <a:rPr lang="en-US" sz="3600" dirty="0" err="1" smtClean="0"/>
              <a:t>consectetuer</a:t>
            </a:r>
            <a:r>
              <a:rPr lang="en-US" sz="3600" dirty="0" smtClean="0"/>
              <a:t> </a:t>
            </a:r>
            <a:r>
              <a:rPr lang="en-US" sz="3600" dirty="0" err="1" smtClean="0"/>
              <a:t>adipiscing</a:t>
            </a:r>
            <a:r>
              <a:rPr lang="en-US" sz="3600" dirty="0" smtClean="0"/>
              <a:t> </a:t>
            </a:r>
            <a:r>
              <a:rPr lang="en-US" sz="3600" dirty="0" err="1" smtClean="0"/>
              <a:t>elit</a:t>
            </a:r>
            <a:r>
              <a:rPr lang="en-US" sz="3600" dirty="0" smtClean="0"/>
              <a:t>. Maecenas </a:t>
            </a:r>
            <a:r>
              <a:rPr lang="en-US" sz="3600" dirty="0" err="1" smtClean="0"/>
              <a:t>porttitor</a:t>
            </a:r>
            <a:r>
              <a:rPr lang="en-US" sz="3600" dirty="0" smtClean="0"/>
              <a:t> </a:t>
            </a:r>
            <a:r>
              <a:rPr lang="en-US" sz="3600" dirty="0" err="1" smtClean="0"/>
              <a:t>congue</a:t>
            </a:r>
            <a:r>
              <a:rPr lang="en-US" sz="3600" dirty="0" smtClean="0"/>
              <a:t> </a:t>
            </a:r>
            <a:r>
              <a:rPr lang="en-US" sz="3600" dirty="0" err="1" smtClean="0"/>
              <a:t>massa</a:t>
            </a:r>
            <a:r>
              <a:rPr lang="en-US" sz="3600" dirty="0" smtClean="0"/>
              <a:t>. </a:t>
            </a:r>
            <a:r>
              <a:rPr lang="en-US" sz="3600" dirty="0" err="1" smtClean="0"/>
              <a:t>Fusce</a:t>
            </a:r>
            <a:r>
              <a:rPr lang="en-US" sz="3600" dirty="0" smtClean="0"/>
              <a:t> </a:t>
            </a:r>
            <a:r>
              <a:rPr lang="en-US" sz="3600" dirty="0" err="1" smtClean="0"/>
              <a:t>posuere</a:t>
            </a:r>
            <a:r>
              <a:rPr lang="en-US" sz="3600" dirty="0" smtClean="0"/>
              <a:t>, magna </a:t>
            </a:r>
            <a:r>
              <a:rPr lang="en-US" sz="3600" dirty="0" err="1" smtClean="0"/>
              <a:t>sed</a:t>
            </a:r>
            <a:r>
              <a:rPr lang="en-US" sz="3600" dirty="0" smtClean="0"/>
              <a:t> </a:t>
            </a:r>
            <a:r>
              <a:rPr lang="en-US" sz="3600" dirty="0" err="1" smtClean="0"/>
              <a:t>pulvinar</a:t>
            </a:r>
            <a:r>
              <a:rPr lang="en-US" sz="3600" dirty="0" smtClean="0"/>
              <a:t> </a:t>
            </a:r>
            <a:r>
              <a:rPr lang="en-US" sz="3600" dirty="0" err="1" smtClean="0"/>
              <a:t>ultricies</a:t>
            </a:r>
            <a:r>
              <a:rPr lang="en-US" sz="3600" dirty="0" smtClean="0"/>
              <a:t>, </a:t>
            </a:r>
            <a:r>
              <a:rPr lang="en-US" sz="3600" dirty="0" err="1" smtClean="0"/>
              <a:t>purus</a:t>
            </a:r>
            <a:r>
              <a:rPr lang="en-US" sz="3600" dirty="0" smtClean="0"/>
              <a:t> </a:t>
            </a:r>
            <a:r>
              <a:rPr lang="en-US" sz="3600" dirty="0" err="1" smtClean="0"/>
              <a:t>lectus</a:t>
            </a:r>
            <a:r>
              <a:rPr lang="en-US" sz="3600" dirty="0" smtClean="0"/>
              <a:t> </a:t>
            </a:r>
            <a:r>
              <a:rPr lang="en-US" sz="3600" dirty="0" err="1" smtClean="0"/>
              <a:t>malesuada</a:t>
            </a:r>
            <a:r>
              <a:rPr lang="en-US" sz="3600" dirty="0" smtClean="0"/>
              <a:t> </a:t>
            </a:r>
            <a:r>
              <a:rPr lang="en-US" sz="3600" dirty="0" err="1" smtClean="0"/>
              <a:t>libero</a:t>
            </a:r>
            <a:r>
              <a:rPr lang="en-US" sz="3600" dirty="0" smtClean="0"/>
              <a:t>, sit </a:t>
            </a:r>
            <a:r>
              <a:rPr lang="en-US" sz="3600" dirty="0" err="1" smtClean="0"/>
              <a:t>amet</a:t>
            </a:r>
            <a:r>
              <a:rPr lang="en-US" sz="3600" dirty="0" smtClean="0"/>
              <a:t> </a:t>
            </a:r>
            <a:r>
              <a:rPr lang="en-US" sz="3600" dirty="0" err="1" smtClean="0"/>
              <a:t>commodo</a:t>
            </a:r>
            <a:r>
              <a:rPr lang="en-US" sz="3600" dirty="0" smtClean="0"/>
              <a:t> magna </a:t>
            </a:r>
            <a:r>
              <a:rPr lang="en-US" sz="3600" dirty="0" err="1" smtClean="0"/>
              <a:t>eros</a:t>
            </a:r>
            <a:r>
              <a:rPr lang="en-US" sz="3600" dirty="0" smtClean="0"/>
              <a:t> </a:t>
            </a:r>
            <a:r>
              <a:rPr lang="en-US" sz="3600" dirty="0" err="1" smtClean="0"/>
              <a:t>quis</a:t>
            </a:r>
            <a:r>
              <a:rPr lang="en-US" sz="3600" dirty="0" smtClean="0"/>
              <a:t> </a:t>
            </a:r>
            <a:r>
              <a:rPr lang="en-US" sz="3600" dirty="0" err="1" smtClean="0"/>
              <a:t>urna</a:t>
            </a:r>
            <a:r>
              <a:rPr lang="en-US" sz="3600" dirty="0" smtClean="0"/>
              <a:t>. </a:t>
            </a:r>
            <a:r>
              <a:rPr lang="en-US" sz="3600" dirty="0" err="1" smtClean="0"/>
              <a:t>Nunc</a:t>
            </a:r>
            <a:r>
              <a:rPr lang="en-US" sz="3600" dirty="0" smtClean="0"/>
              <a:t> </a:t>
            </a:r>
            <a:r>
              <a:rPr lang="en-US" sz="3600" dirty="0" err="1" smtClean="0"/>
              <a:t>viverra</a:t>
            </a:r>
            <a:r>
              <a:rPr lang="en-US" sz="3600" dirty="0" smtClean="0"/>
              <a:t> </a:t>
            </a:r>
            <a:r>
              <a:rPr lang="en-US" sz="3600" dirty="0" err="1" smtClean="0"/>
              <a:t>imperdiet</a:t>
            </a:r>
            <a:r>
              <a:rPr lang="en-US" sz="3600" dirty="0" smtClean="0"/>
              <a:t> </a:t>
            </a:r>
            <a:r>
              <a:rPr lang="en-US" sz="3600" dirty="0" err="1" smtClean="0"/>
              <a:t>enim</a:t>
            </a:r>
            <a:r>
              <a:rPr lang="en-US" sz="3600" dirty="0" smtClean="0"/>
              <a:t>. </a:t>
            </a:r>
            <a:r>
              <a:rPr lang="en-US" sz="3600" dirty="0" err="1" smtClean="0"/>
              <a:t>Fusce</a:t>
            </a:r>
            <a:r>
              <a:rPr lang="en-US" sz="3600" dirty="0" smtClean="0"/>
              <a:t> est. </a:t>
            </a:r>
            <a:r>
              <a:rPr lang="en-US" sz="3600" dirty="0" err="1" smtClean="0"/>
              <a:t>Vivamus</a:t>
            </a:r>
            <a:r>
              <a:rPr lang="en-US" sz="3600" dirty="0" smtClean="0"/>
              <a:t> a </a:t>
            </a:r>
            <a:r>
              <a:rPr lang="en-US" sz="3600" dirty="0" err="1" smtClean="0"/>
              <a:t>tellus</a:t>
            </a:r>
            <a:r>
              <a:rPr lang="en-US" sz="3600" dirty="0" smtClean="0"/>
              <a:t>. </a:t>
            </a:r>
            <a:r>
              <a:rPr lang="en-US" sz="3600" dirty="0" err="1" smtClean="0"/>
              <a:t>Pellentesque</a:t>
            </a:r>
            <a:r>
              <a:rPr lang="en-US" sz="3600" dirty="0" smtClean="0"/>
              <a:t> habitant </a:t>
            </a:r>
            <a:r>
              <a:rPr lang="en-US" sz="3600" dirty="0" err="1" smtClean="0"/>
              <a:t>morbi</a:t>
            </a:r>
            <a:r>
              <a:rPr lang="en-US" sz="3600" dirty="0" smtClean="0"/>
              <a:t> </a:t>
            </a:r>
            <a:r>
              <a:rPr lang="en-US" sz="3600" dirty="0" err="1" smtClean="0"/>
              <a:t>tristique</a:t>
            </a:r>
            <a:r>
              <a:rPr lang="en-US" sz="3600" dirty="0" smtClean="0"/>
              <a:t> </a:t>
            </a:r>
            <a:r>
              <a:rPr lang="en-US" sz="3600" dirty="0" err="1" smtClean="0"/>
              <a:t>senectus</a:t>
            </a:r>
            <a:r>
              <a:rPr lang="en-US" sz="3600" dirty="0" smtClean="0"/>
              <a:t> et </a:t>
            </a:r>
            <a:r>
              <a:rPr lang="en-US" sz="3600" dirty="0" err="1" smtClean="0"/>
              <a:t>netus</a:t>
            </a:r>
            <a:r>
              <a:rPr lang="en-US" sz="3600" dirty="0" smtClean="0"/>
              <a:t> et </a:t>
            </a:r>
            <a:r>
              <a:rPr lang="en-US" sz="3600" dirty="0" err="1" smtClean="0"/>
              <a:t>malesuada</a:t>
            </a:r>
            <a:r>
              <a:rPr lang="en-US" sz="3600" dirty="0" smtClean="0"/>
              <a:t> fames ac </a:t>
            </a:r>
            <a:r>
              <a:rPr lang="en-US" sz="3600" dirty="0" err="1" smtClean="0"/>
              <a:t>turpis</a:t>
            </a:r>
            <a:r>
              <a:rPr lang="en-US" sz="3600" dirty="0" smtClean="0"/>
              <a:t> </a:t>
            </a:r>
            <a:r>
              <a:rPr lang="en-US" sz="3600" dirty="0" err="1" smtClean="0"/>
              <a:t>egestas</a:t>
            </a:r>
            <a:r>
              <a:rPr lang="en-US" sz="3600" dirty="0" smtClean="0"/>
              <a:t>. </a:t>
            </a:r>
            <a:r>
              <a:rPr lang="en-US" sz="3600" dirty="0" err="1" smtClean="0"/>
              <a:t>Proin</a:t>
            </a:r>
            <a:r>
              <a:rPr lang="en-US" sz="3600" dirty="0" smtClean="0"/>
              <a:t> </a:t>
            </a:r>
            <a:r>
              <a:rPr lang="en-US" sz="3600" dirty="0" err="1" smtClean="0"/>
              <a:t>pharetra</a:t>
            </a:r>
            <a:r>
              <a:rPr lang="en-US" sz="3600" dirty="0" smtClean="0"/>
              <a:t> </a:t>
            </a:r>
            <a:r>
              <a:rPr lang="en-US" sz="3600" dirty="0" err="1" smtClean="0"/>
              <a:t>nonummy</a:t>
            </a:r>
            <a:r>
              <a:rPr lang="en-US" sz="3600" dirty="0" smtClean="0"/>
              <a:t> </a:t>
            </a:r>
            <a:r>
              <a:rPr lang="en-US" sz="3600" dirty="0" err="1" smtClean="0"/>
              <a:t>pede</a:t>
            </a:r>
            <a:r>
              <a:rPr lang="en-US" sz="3600" dirty="0" smtClean="0"/>
              <a:t>. </a:t>
            </a:r>
            <a:r>
              <a:rPr lang="en-US" sz="3600" dirty="0" err="1" smtClean="0"/>
              <a:t>Mauris</a:t>
            </a:r>
            <a:r>
              <a:rPr lang="en-US" sz="3600" dirty="0" smtClean="0"/>
              <a:t> et </a:t>
            </a:r>
            <a:r>
              <a:rPr lang="en-US" sz="3600" dirty="0" err="1" smtClean="0"/>
              <a:t>orci</a:t>
            </a:r>
            <a:r>
              <a:rPr lang="en-US" sz="3600" dirty="0" smtClean="0"/>
              <a:t>. </a:t>
            </a:r>
            <a:r>
              <a:rPr lang="en-US" sz="3600" dirty="0" err="1" smtClean="0"/>
              <a:t>Aenean</a:t>
            </a:r>
            <a:r>
              <a:rPr lang="en-US" sz="3600" dirty="0" smtClean="0"/>
              <a:t> </a:t>
            </a:r>
            <a:r>
              <a:rPr lang="en-US" sz="3600" dirty="0" err="1" smtClean="0"/>
              <a:t>nec</a:t>
            </a:r>
            <a:r>
              <a:rPr lang="en-US" sz="3600" dirty="0" smtClean="0"/>
              <a:t> </a:t>
            </a:r>
            <a:r>
              <a:rPr lang="en-US" sz="3600" dirty="0" err="1" smtClean="0"/>
              <a:t>lorem</a:t>
            </a:r>
            <a:r>
              <a:rPr lang="en-US" sz="3600" dirty="0" smtClean="0"/>
              <a:t>. In </a:t>
            </a:r>
            <a:r>
              <a:rPr lang="en-US" sz="3600" dirty="0" err="1" smtClean="0"/>
              <a:t>porttitor</a:t>
            </a:r>
            <a:r>
              <a:rPr lang="en-US" sz="3600" dirty="0" smtClean="0"/>
              <a:t>. </a:t>
            </a:r>
            <a:r>
              <a:rPr lang="en-US" sz="3600" dirty="0" err="1" smtClean="0"/>
              <a:t>Donec</a:t>
            </a:r>
            <a:r>
              <a:rPr lang="en-US" sz="3600" dirty="0" smtClean="0"/>
              <a:t> </a:t>
            </a:r>
            <a:r>
              <a:rPr lang="en-US" sz="3600" dirty="0" err="1" smtClean="0"/>
              <a:t>laoreet</a:t>
            </a:r>
            <a:r>
              <a:rPr lang="en-US" sz="3600" dirty="0" smtClean="0"/>
              <a:t> </a:t>
            </a:r>
            <a:r>
              <a:rPr lang="en-US" sz="3600" dirty="0" err="1" smtClean="0"/>
              <a:t>nonummy</a:t>
            </a:r>
            <a:r>
              <a:rPr lang="en-US" sz="3600" dirty="0" smtClean="0"/>
              <a:t> </a:t>
            </a:r>
            <a:r>
              <a:rPr lang="en-US" sz="3600" dirty="0" err="1" smtClean="0"/>
              <a:t>augue.Suspendisse</a:t>
            </a:r>
            <a:r>
              <a:rPr lang="en-US" sz="3600" dirty="0" smtClean="0"/>
              <a:t> dui </a:t>
            </a:r>
            <a:r>
              <a:rPr lang="en-US" sz="3600" dirty="0" err="1" smtClean="0"/>
              <a:t>purus</a:t>
            </a:r>
            <a:r>
              <a:rPr lang="en-US" sz="3600" dirty="0" smtClean="0"/>
              <a:t>, </a:t>
            </a:r>
            <a:r>
              <a:rPr lang="en-US" sz="3600" dirty="0" err="1" smtClean="0"/>
              <a:t>scelerisque</a:t>
            </a:r>
            <a:r>
              <a:rPr lang="en-US" sz="3600" dirty="0" smtClean="0"/>
              <a:t> at, </a:t>
            </a:r>
            <a:r>
              <a:rPr lang="en-US" sz="3600" dirty="0" err="1" smtClean="0"/>
              <a:t>vulputate</a:t>
            </a:r>
            <a:r>
              <a:rPr lang="en-US" sz="3600" dirty="0" smtClean="0"/>
              <a:t> vitae, </a:t>
            </a:r>
            <a:r>
              <a:rPr lang="en-US" sz="3600" dirty="0" err="1" smtClean="0"/>
              <a:t>pretium</a:t>
            </a:r>
            <a:r>
              <a:rPr lang="en-US" sz="3600" dirty="0" smtClean="0"/>
              <a:t> </a:t>
            </a:r>
            <a:r>
              <a:rPr lang="en-US" sz="3600" dirty="0" err="1" smtClean="0"/>
              <a:t>mattis</a:t>
            </a:r>
            <a:r>
              <a:rPr lang="en-US" sz="3600" dirty="0" smtClean="0"/>
              <a:t>, </a:t>
            </a:r>
            <a:r>
              <a:rPr lang="en-US" sz="3600" dirty="0" err="1" smtClean="0"/>
              <a:t>nunc</a:t>
            </a:r>
            <a:r>
              <a:rPr lang="en-US" sz="3600" dirty="0" smtClean="0"/>
              <a:t>. </a:t>
            </a:r>
            <a:r>
              <a:rPr lang="en-US" sz="3600" dirty="0" err="1" smtClean="0"/>
              <a:t>Mauris</a:t>
            </a:r>
            <a:r>
              <a:rPr lang="en-US" sz="3600" dirty="0" smtClean="0"/>
              <a:t> </a:t>
            </a:r>
            <a:r>
              <a:rPr lang="en-US" sz="3600" dirty="0" err="1" smtClean="0"/>
              <a:t>eget</a:t>
            </a:r>
            <a:r>
              <a:rPr lang="en-US" sz="3600" dirty="0" smtClean="0"/>
              <a:t> </a:t>
            </a:r>
            <a:r>
              <a:rPr lang="en-US" sz="3600" dirty="0" err="1" smtClean="0"/>
              <a:t>neque</a:t>
            </a:r>
            <a:r>
              <a:rPr lang="en-US" sz="3600" dirty="0" smtClean="0"/>
              <a:t> at </a:t>
            </a:r>
            <a:r>
              <a:rPr lang="en-US" sz="3600" dirty="0" err="1" smtClean="0"/>
              <a:t>sem</a:t>
            </a:r>
            <a:r>
              <a:rPr lang="en-US" sz="3600" dirty="0" smtClean="0"/>
              <a:t> </a:t>
            </a:r>
            <a:r>
              <a:rPr lang="en-US" sz="3600" dirty="0" err="1" smtClean="0"/>
              <a:t>venenatis</a:t>
            </a:r>
            <a:r>
              <a:rPr lang="en-US" sz="3600" dirty="0" smtClean="0"/>
              <a:t> </a:t>
            </a:r>
            <a:r>
              <a:rPr lang="en-US" sz="3600" dirty="0" err="1" smtClean="0"/>
              <a:t>eleifend</a:t>
            </a:r>
            <a:r>
              <a:rPr lang="en-US" sz="3600" dirty="0" smtClean="0"/>
              <a:t>. </a:t>
            </a:r>
            <a:r>
              <a:rPr lang="en-US" sz="3600" dirty="0" err="1" smtClean="0"/>
              <a:t>Ut</a:t>
            </a:r>
            <a:r>
              <a:rPr lang="en-US" sz="3600" dirty="0" smtClean="0"/>
              <a:t> </a:t>
            </a:r>
            <a:r>
              <a:rPr lang="en-US" sz="3600" dirty="0" err="1" smtClean="0"/>
              <a:t>nonummy</a:t>
            </a:r>
            <a:r>
              <a:rPr lang="en-US" sz="3600" dirty="0" smtClean="0"/>
              <a:t>. </a:t>
            </a:r>
            <a:r>
              <a:rPr lang="en-US" sz="3600" dirty="0" err="1" smtClean="0"/>
              <a:t>Fusce</a:t>
            </a:r>
            <a:r>
              <a:rPr lang="en-US" sz="3600" dirty="0" smtClean="0"/>
              <a:t> </a:t>
            </a:r>
            <a:r>
              <a:rPr lang="en-US" sz="3600" dirty="0" err="1" smtClean="0"/>
              <a:t>aliquet</a:t>
            </a:r>
            <a:r>
              <a:rPr lang="en-US" sz="3600" dirty="0" smtClean="0"/>
              <a:t> </a:t>
            </a:r>
            <a:r>
              <a:rPr lang="en-US" sz="3600" dirty="0" err="1" smtClean="0"/>
              <a:t>pede</a:t>
            </a:r>
            <a:r>
              <a:rPr lang="en-US" sz="3600" dirty="0" smtClean="0"/>
              <a:t> non </a:t>
            </a:r>
            <a:r>
              <a:rPr lang="en-US" sz="3600" dirty="0" err="1" smtClean="0"/>
              <a:t>pede</a:t>
            </a:r>
            <a:r>
              <a:rPr lang="en-US" sz="3600" dirty="0" smtClean="0"/>
              <a:t>. </a:t>
            </a:r>
            <a:r>
              <a:rPr lang="en-US" sz="3600" dirty="0" err="1" smtClean="0"/>
              <a:t>Suspendisse</a:t>
            </a:r>
            <a:r>
              <a:rPr lang="en-US" sz="3600" dirty="0" smtClean="0"/>
              <a:t> </a:t>
            </a:r>
            <a:r>
              <a:rPr lang="en-US" sz="3600" dirty="0" err="1" smtClean="0"/>
              <a:t>dapibus</a:t>
            </a:r>
            <a:r>
              <a:rPr lang="en-US" sz="3600" dirty="0" smtClean="0"/>
              <a:t> </a:t>
            </a:r>
            <a:r>
              <a:rPr lang="en-US" sz="3600" dirty="0" err="1" smtClean="0"/>
              <a:t>lorem</a:t>
            </a:r>
            <a:r>
              <a:rPr lang="en-US" sz="3600" dirty="0" smtClean="0"/>
              <a:t> </a:t>
            </a:r>
            <a:r>
              <a:rPr lang="en-US" sz="3600" dirty="0" err="1" smtClean="0"/>
              <a:t>pellentesque</a:t>
            </a:r>
            <a:r>
              <a:rPr lang="en-US" sz="3600" dirty="0" smtClean="0"/>
              <a:t> magna. Integer </a:t>
            </a:r>
            <a:r>
              <a:rPr lang="en-US" sz="3600" dirty="0" err="1" smtClean="0"/>
              <a:t>nulla</a:t>
            </a:r>
            <a:r>
              <a:rPr lang="en-US" sz="3600" dirty="0" smtClean="0"/>
              <a:t>. </a:t>
            </a:r>
            <a:r>
              <a:rPr lang="en-US" sz="3600" dirty="0" err="1" smtClean="0"/>
              <a:t>Donec</a:t>
            </a:r>
            <a:r>
              <a:rPr lang="en-US" sz="3600" dirty="0" smtClean="0"/>
              <a:t> </a:t>
            </a:r>
            <a:r>
              <a:rPr lang="en-US" sz="3600" dirty="0" err="1" smtClean="0"/>
              <a:t>blandit</a:t>
            </a:r>
            <a:r>
              <a:rPr lang="en-US" sz="3600" dirty="0" smtClean="0"/>
              <a:t> </a:t>
            </a:r>
            <a:r>
              <a:rPr lang="en-US" sz="3600" dirty="0" err="1" smtClean="0"/>
              <a:t>feugiat</a:t>
            </a:r>
            <a:r>
              <a:rPr lang="en-US" sz="3600" dirty="0" smtClean="0"/>
              <a:t> </a:t>
            </a:r>
            <a:r>
              <a:rPr lang="en-US" sz="3600" dirty="0" err="1" smtClean="0"/>
              <a:t>ligula</a:t>
            </a:r>
            <a:r>
              <a:rPr lang="en-US" sz="3600" dirty="0" smtClean="0"/>
              <a:t>. </a:t>
            </a:r>
            <a:r>
              <a:rPr lang="en-US" sz="3600" dirty="0" err="1" smtClean="0"/>
              <a:t>Donec</a:t>
            </a:r>
            <a:r>
              <a:rPr lang="en-US" sz="3600" dirty="0" smtClean="0"/>
              <a:t> </a:t>
            </a:r>
            <a:r>
              <a:rPr lang="en-US" sz="3600" dirty="0" err="1" smtClean="0"/>
              <a:t>hendrerit</a:t>
            </a:r>
            <a:r>
              <a:rPr lang="en-US" sz="3600" dirty="0" smtClean="0"/>
              <a:t>, </a:t>
            </a:r>
            <a:r>
              <a:rPr lang="en-US" sz="3600" dirty="0" err="1" smtClean="0"/>
              <a:t>felis</a:t>
            </a:r>
            <a:r>
              <a:rPr lang="en-US" sz="3600" dirty="0" smtClean="0"/>
              <a:t> et </a:t>
            </a:r>
            <a:r>
              <a:rPr lang="en-US" sz="3600" dirty="0" err="1" smtClean="0"/>
              <a:t>imperdiet</a:t>
            </a:r>
            <a:r>
              <a:rPr lang="en-US" sz="3600" dirty="0" smtClean="0"/>
              <a:t> </a:t>
            </a:r>
            <a:r>
              <a:rPr lang="en-US" sz="3600" dirty="0" err="1" smtClean="0"/>
              <a:t>euismod</a:t>
            </a:r>
            <a:r>
              <a:rPr lang="en-US" sz="3600" dirty="0" smtClean="0"/>
              <a:t>, </a:t>
            </a:r>
            <a:r>
              <a:rPr lang="en-US" sz="3600" dirty="0" err="1" smtClean="0"/>
              <a:t>purus</a:t>
            </a:r>
            <a:r>
              <a:rPr lang="en-US" sz="3600" dirty="0" smtClean="0"/>
              <a:t> </a:t>
            </a:r>
            <a:r>
              <a:rPr lang="en-US" sz="3600" dirty="0" err="1" smtClean="0"/>
              <a:t>ipsum</a:t>
            </a:r>
            <a:r>
              <a:rPr lang="en-US" sz="3600" dirty="0" smtClean="0"/>
              <a:t> </a:t>
            </a:r>
            <a:r>
              <a:rPr lang="en-US" sz="3600" dirty="0" err="1" smtClean="0"/>
              <a:t>pretium</a:t>
            </a:r>
            <a:r>
              <a:rPr lang="en-US" sz="3600" dirty="0" smtClean="0"/>
              <a:t> </a:t>
            </a:r>
            <a:r>
              <a:rPr lang="en-US" sz="3600" dirty="0" err="1" smtClean="0"/>
              <a:t>metus</a:t>
            </a:r>
            <a:r>
              <a:rPr lang="en-US" sz="3600" dirty="0" smtClean="0"/>
              <a:t>, in </a:t>
            </a:r>
            <a:r>
              <a:rPr lang="en-US" sz="3600" dirty="0" err="1" smtClean="0"/>
              <a:t>lacinia</a:t>
            </a:r>
            <a:r>
              <a:rPr lang="en-US" sz="3600" dirty="0" smtClean="0"/>
              <a:t> </a:t>
            </a:r>
            <a:r>
              <a:rPr lang="en-US" sz="3600" dirty="0" err="1" smtClean="0"/>
              <a:t>nulla</a:t>
            </a:r>
            <a:r>
              <a:rPr lang="en-US" sz="3600" dirty="0" smtClean="0"/>
              <a:t> </a:t>
            </a:r>
            <a:r>
              <a:rPr lang="en-US" sz="3600" dirty="0" err="1" smtClean="0"/>
              <a:t>nisl</a:t>
            </a:r>
            <a:r>
              <a:rPr lang="en-US" sz="3600" dirty="0" smtClean="0"/>
              <a:t> </a:t>
            </a:r>
            <a:r>
              <a:rPr lang="en-US" sz="3600" dirty="0" err="1" smtClean="0"/>
              <a:t>eget</a:t>
            </a:r>
            <a:r>
              <a:rPr lang="en-US" sz="3600" dirty="0" smtClean="0"/>
              <a:t> </a:t>
            </a:r>
            <a:r>
              <a:rPr lang="en-US" sz="3600" dirty="0" err="1" smtClean="0"/>
              <a:t>sapien</a:t>
            </a:r>
            <a:r>
              <a:rPr lang="en-US" sz="3600" dirty="0" smtClean="0"/>
              <a:t>. </a:t>
            </a:r>
            <a:r>
              <a:rPr lang="en-US" sz="3600" dirty="0" err="1" smtClean="0"/>
              <a:t>Donec</a:t>
            </a:r>
            <a:r>
              <a:rPr lang="en-US" sz="3600" dirty="0" smtClean="0"/>
              <a:t> </a:t>
            </a:r>
            <a:r>
              <a:rPr lang="en-US" sz="3600" dirty="0" err="1" smtClean="0"/>
              <a:t>ut</a:t>
            </a:r>
            <a:r>
              <a:rPr lang="en-US" sz="3600" dirty="0" smtClean="0"/>
              <a:t> </a:t>
            </a:r>
            <a:r>
              <a:rPr lang="en-US" sz="3600" dirty="0" err="1" smtClean="0"/>
              <a:t>est</a:t>
            </a:r>
            <a:r>
              <a:rPr lang="en-US" sz="3600" dirty="0" smtClean="0"/>
              <a:t> in </a:t>
            </a:r>
            <a:r>
              <a:rPr lang="en-US" sz="3600" dirty="0" err="1" smtClean="0"/>
              <a:t>lectus</a:t>
            </a:r>
            <a:r>
              <a:rPr lang="en-US" sz="3600" dirty="0" smtClean="0"/>
              <a:t> </a:t>
            </a:r>
            <a:r>
              <a:rPr lang="en-US" sz="3600" dirty="0" err="1" smtClean="0"/>
              <a:t>consequat</a:t>
            </a:r>
            <a:r>
              <a:rPr lang="en-US" sz="3600" dirty="0" smtClean="0"/>
              <a:t> </a:t>
            </a:r>
            <a:r>
              <a:rPr lang="en-US" sz="3600" dirty="0" err="1" smtClean="0"/>
              <a:t>consequat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And whatever other text goes below this chart.</a:t>
            </a:r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 smtClean="0"/>
              <a:t>References and  acknowledgements go here.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 descr="OneColourJPG_reverse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546800" y="0"/>
            <a:ext cx="12407152" cy="457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Content Placeholder 6" descr="WindowsOneColourTIFF.t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928340" y="31089600"/>
            <a:ext cx="4962861" cy="1828800"/>
          </a:xfrm>
          <a:prstGeom prst="rect">
            <a:avLst/>
          </a:prstGeom>
        </p:spPr>
      </p:pic>
      <p:graphicFrame>
        <p:nvGraphicFramePr>
          <p:cNvPr id="10" name="Chart 9"/>
          <p:cNvGraphicFramePr/>
          <p:nvPr/>
        </p:nvGraphicFramePr>
        <p:xfrm>
          <a:off x="457200" y="13716000"/>
          <a:ext cx="13716000" cy="1143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Content Placeholder 7" descr="exampleGraphi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9260800" y="7315200"/>
            <a:ext cx="14630400" cy="7315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exampleGraphic.jpg"/>
          <p:cNvPicPr>
            <a:picLocks noGrp="1" noChangeAspect="1"/>
          </p:cNvPicPr>
          <p:nvPr>
            <p:ph sz="quarter" idx="12"/>
          </p:nvPr>
        </p:nvPicPr>
        <p:blipFill>
          <a:blip r:embed="rId2" cstate="print"/>
          <a:stretch>
            <a:fillRect/>
          </a:stretch>
        </p:blipFill>
        <p:spPr>
          <a:xfrm>
            <a:off x="0" y="15636081"/>
            <a:ext cx="8778875" cy="4389438"/>
          </a:xfrm>
        </p:spPr>
      </p:pic>
      <p:sp>
        <p:nvSpPr>
          <p:cNvPr id="9" name="Content Placeholder 8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179</Words>
  <Application>Microsoft Office PowerPoint</Application>
  <PresentationFormat>Custom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Your title goes here Your names go here And maybe institutions or affiliations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Dave</cp:lastModifiedBy>
  <cp:revision>13</cp:revision>
  <dcterms:created xsi:type="dcterms:W3CDTF">2009-11-13T10:35:47Z</dcterms:created>
  <dcterms:modified xsi:type="dcterms:W3CDTF">2009-11-15T17:00:55Z</dcterms:modified>
</cp:coreProperties>
</file>