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60" r:id="rId4"/>
    <p:sldId id="261" r:id="rId5"/>
    <p:sldId id="262" r:id="rId6"/>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20" d="100"/>
          <a:sy n="20" d="100"/>
        </p:scale>
        <p:origin x="-354" y="-204"/>
      </p:cViewPr>
      <p:guideLst>
        <p:guide orient="horz" pos="10368"/>
        <p:guide pos="13824"/>
      </p:guideLst>
    </p:cSldViewPr>
  </p:slideViewPr>
  <p:notesTextViewPr>
    <p:cViewPr>
      <p:scale>
        <a:sx n="100" d="100"/>
        <a:sy n="100" d="100"/>
      </p:scale>
      <p:origin x="0" y="0"/>
    </p:cViewPr>
  </p:notesTextViewPr>
  <p:gridSpacing cx="46816963" cy="46816963"/>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67AF9-CE4C-4F2E-AE00-C2B958B343D5}" type="datetimeFigureOut">
              <a:rPr lang="en-US" smtClean="0"/>
              <a:pPr/>
              <a:t>11/15/2009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8DBC3-18CB-4E46-BD92-70D2CC184E2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A0B67AF9-CE4C-4F2E-AE00-C2B958B343D5}" type="datetimeFigureOut">
              <a:rPr lang="en-US" smtClean="0"/>
              <a:pPr/>
              <a:t>11/15/2009</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7868DBC3-18CB-4E46-BD92-70D2CC184E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43891200" cy="2677656"/>
          </a:xfrm>
          <a:prstGeom prst="rect">
            <a:avLst/>
          </a:prstGeom>
          <a:solidFill>
            <a:schemeClr val="tx2"/>
          </a:solidFill>
        </p:spPr>
        <p:txBody>
          <a:bodyPr wrap="square" lIns="914400" rIns="914400" rtlCol="0" anchor="ctr" anchorCtr="0">
            <a:noAutofit/>
          </a:bodyPr>
          <a:lstStyle/>
          <a:p>
            <a:pPr algn="ctr"/>
            <a:r>
              <a:rPr lang="en-US" sz="9600" dirty="0" smtClean="0">
                <a:solidFill>
                  <a:schemeClr val="bg1"/>
                </a:solidFill>
              </a:rPr>
              <a:t>Textbox version – Title goes here</a:t>
            </a:r>
          </a:p>
          <a:p>
            <a:pPr algn="ctr"/>
            <a:r>
              <a:rPr lang="en-US" sz="7200" dirty="0" smtClean="0">
                <a:solidFill>
                  <a:schemeClr val="bg1"/>
                </a:solidFill>
              </a:rPr>
              <a:t>And your names and institutions would go here</a:t>
            </a:r>
            <a:endParaRPr lang="en-US" sz="7200" dirty="0">
              <a:solidFill>
                <a:schemeClr val="bg1"/>
              </a:solidFill>
            </a:endParaRPr>
          </a:p>
        </p:txBody>
      </p:sp>
      <p:sp>
        <p:nvSpPr>
          <p:cNvPr id="6" name="TextBox 5"/>
          <p:cNvSpPr txBox="1"/>
          <p:nvPr/>
        </p:nvSpPr>
        <p:spPr>
          <a:xfrm>
            <a:off x="38775" y="2677656"/>
            <a:ext cx="14625558" cy="28789932"/>
          </a:xfrm>
          <a:prstGeom prst="rect">
            <a:avLst/>
          </a:prstGeom>
          <a:noFill/>
          <a:ln>
            <a:solidFill>
              <a:schemeClr val="accent1"/>
            </a:solidFill>
          </a:ln>
        </p:spPr>
        <p:txBody>
          <a:bodyPr wrap="square" lIns="914400" tIns="914400" rIns="914400" bIns="914400" numCol="1" spcCol="914400" rtlCol="0">
            <a:noAutofit/>
          </a:bodyPr>
          <a:lstStyle/>
          <a:p>
            <a:r>
              <a:rPr lang="en-US" sz="6000" dirty="0" smtClean="0">
                <a:solidFill>
                  <a:schemeClr val="tx2"/>
                </a:solidFill>
              </a:rPr>
              <a:t>Heading</a:t>
            </a:r>
          </a:p>
          <a:p>
            <a:r>
              <a:rPr lang="en-US" sz="3600" dirty="0" err="1">
                <a:solidFill>
                  <a:schemeClr val="tx2"/>
                </a:solidFill>
              </a:rPr>
              <a:t>Lorem</a:t>
            </a:r>
            <a:r>
              <a:rPr lang="en-US" sz="3600" dirty="0">
                <a:solidFill>
                  <a:schemeClr val="tx2"/>
                </a:solidFill>
              </a:rPr>
              <a:t> </a:t>
            </a:r>
            <a:r>
              <a:rPr lang="en-US" sz="3600" dirty="0" err="1">
                <a:solidFill>
                  <a:schemeClr val="tx2"/>
                </a:solidFill>
              </a:rPr>
              <a:t>ipsum</a:t>
            </a:r>
            <a:r>
              <a:rPr lang="en-US" sz="3600" dirty="0">
                <a:solidFill>
                  <a:schemeClr val="tx2"/>
                </a:solidFill>
              </a:rPr>
              <a:t> dolor sit </a:t>
            </a:r>
            <a:r>
              <a:rPr lang="en-US" sz="3600" dirty="0" err="1">
                <a:solidFill>
                  <a:schemeClr val="tx2"/>
                </a:solidFill>
              </a:rPr>
              <a:t>amet</a:t>
            </a:r>
            <a:r>
              <a:rPr lang="en-US" sz="3600" dirty="0">
                <a:solidFill>
                  <a:schemeClr val="tx2"/>
                </a:solidFill>
              </a:rPr>
              <a:t>, </a:t>
            </a:r>
            <a:r>
              <a:rPr lang="en-US" sz="3600" dirty="0" err="1">
                <a:solidFill>
                  <a:schemeClr val="tx2"/>
                </a:solidFill>
              </a:rPr>
              <a:t>consectetuer</a:t>
            </a:r>
            <a:r>
              <a:rPr lang="en-US" sz="3600" dirty="0">
                <a:solidFill>
                  <a:schemeClr val="tx2"/>
                </a:solidFill>
              </a:rPr>
              <a:t> </a:t>
            </a:r>
            <a:r>
              <a:rPr lang="en-US" sz="3600" dirty="0" err="1">
                <a:solidFill>
                  <a:schemeClr val="tx2"/>
                </a:solidFill>
              </a:rPr>
              <a:t>adipiscing</a:t>
            </a:r>
            <a:r>
              <a:rPr lang="en-US" sz="3600" dirty="0">
                <a:solidFill>
                  <a:schemeClr val="tx2"/>
                </a:solidFill>
              </a:rPr>
              <a:t> </a:t>
            </a:r>
            <a:r>
              <a:rPr lang="en-US" sz="3600" dirty="0" err="1">
                <a:solidFill>
                  <a:schemeClr val="tx2"/>
                </a:solidFill>
              </a:rPr>
              <a:t>elit</a:t>
            </a:r>
            <a:r>
              <a:rPr lang="en-US" sz="3600" dirty="0">
                <a:solidFill>
                  <a:schemeClr val="tx2"/>
                </a:solidFill>
              </a:rPr>
              <a:t>. Maecenas </a:t>
            </a:r>
            <a:r>
              <a:rPr lang="en-US" sz="3600" dirty="0" err="1">
                <a:solidFill>
                  <a:schemeClr val="tx2"/>
                </a:solidFill>
              </a:rPr>
              <a:t>porttitor</a:t>
            </a:r>
            <a:r>
              <a:rPr lang="en-US" sz="3600" dirty="0">
                <a:solidFill>
                  <a:schemeClr val="tx2"/>
                </a:solidFill>
              </a:rPr>
              <a:t> </a:t>
            </a:r>
            <a:r>
              <a:rPr lang="en-US" sz="3600" dirty="0" err="1">
                <a:solidFill>
                  <a:schemeClr val="tx2"/>
                </a:solidFill>
              </a:rPr>
              <a:t>congue</a:t>
            </a:r>
            <a:r>
              <a:rPr lang="en-US" sz="3600" dirty="0">
                <a:solidFill>
                  <a:schemeClr val="tx2"/>
                </a:solidFill>
              </a:rPr>
              <a:t> </a:t>
            </a:r>
            <a:r>
              <a:rPr lang="en-US" sz="3600" dirty="0" err="1">
                <a:solidFill>
                  <a:schemeClr val="tx2"/>
                </a:solidFill>
              </a:rPr>
              <a:t>massa</a:t>
            </a:r>
            <a:r>
              <a:rPr lang="en-US" sz="3600" dirty="0">
                <a:solidFill>
                  <a:schemeClr val="tx2"/>
                </a:solidFill>
              </a:rPr>
              <a:t>. </a:t>
            </a:r>
            <a:r>
              <a:rPr lang="en-US" sz="3600" dirty="0" err="1">
                <a:solidFill>
                  <a:schemeClr val="tx2"/>
                </a:solidFill>
              </a:rPr>
              <a:t>Fusce</a:t>
            </a:r>
            <a:r>
              <a:rPr lang="en-US" sz="3600" dirty="0">
                <a:solidFill>
                  <a:schemeClr val="tx2"/>
                </a:solidFill>
              </a:rPr>
              <a:t> </a:t>
            </a:r>
            <a:r>
              <a:rPr lang="en-US" sz="3600" dirty="0" err="1">
                <a:solidFill>
                  <a:schemeClr val="tx2"/>
                </a:solidFill>
              </a:rPr>
              <a:t>posuere</a:t>
            </a:r>
            <a:r>
              <a:rPr lang="en-US" sz="3600" dirty="0">
                <a:solidFill>
                  <a:schemeClr val="tx2"/>
                </a:solidFill>
              </a:rPr>
              <a:t>, magna </a:t>
            </a:r>
            <a:r>
              <a:rPr lang="en-US" sz="3600" dirty="0" err="1">
                <a:solidFill>
                  <a:schemeClr val="tx2"/>
                </a:solidFill>
              </a:rPr>
              <a:t>sed</a:t>
            </a:r>
            <a:r>
              <a:rPr lang="en-US" sz="3600" dirty="0">
                <a:solidFill>
                  <a:schemeClr val="tx2"/>
                </a:solidFill>
              </a:rPr>
              <a:t> </a:t>
            </a:r>
            <a:r>
              <a:rPr lang="en-US" sz="3600" dirty="0" err="1">
                <a:solidFill>
                  <a:schemeClr val="tx2"/>
                </a:solidFill>
              </a:rPr>
              <a:t>pulvinar</a:t>
            </a:r>
            <a:r>
              <a:rPr lang="en-US" sz="3600" dirty="0">
                <a:solidFill>
                  <a:schemeClr val="tx2"/>
                </a:solidFill>
              </a:rPr>
              <a:t> </a:t>
            </a:r>
            <a:r>
              <a:rPr lang="en-US" sz="3600" dirty="0" err="1">
                <a:solidFill>
                  <a:schemeClr val="tx2"/>
                </a:solidFill>
              </a:rPr>
              <a:t>ultricies</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lectus</a:t>
            </a:r>
            <a:r>
              <a:rPr lang="en-US" sz="3600" dirty="0">
                <a:solidFill>
                  <a:schemeClr val="tx2"/>
                </a:solidFill>
              </a:rPr>
              <a:t> </a:t>
            </a:r>
            <a:r>
              <a:rPr lang="en-US" sz="3600" dirty="0" err="1">
                <a:solidFill>
                  <a:schemeClr val="tx2"/>
                </a:solidFill>
              </a:rPr>
              <a:t>malesuada</a:t>
            </a:r>
            <a:r>
              <a:rPr lang="en-US" sz="3600" dirty="0">
                <a:solidFill>
                  <a:schemeClr val="tx2"/>
                </a:solidFill>
              </a:rPr>
              <a:t> </a:t>
            </a:r>
            <a:r>
              <a:rPr lang="en-US" sz="3600" dirty="0" err="1">
                <a:solidFill>
                  <a:schemeClr val="tx2"/>
                </a:solidFill>
              </a:rPr>
              <a:t>libero</a:t>
            </a:r>
            <a:r>
              <a:rPr lang="en-US" sz="3600" dirty="0">
                <a:solidFill>
                  <a:schemeClr val="tx2"/>
                </a:solidFill>
              </a:rPr>
              <a:t>, sit </a:t>
            </a:r>
            <a:r>
              <a:rPr lang="en-US" sz="3600" dirty="0" err="1">
                <a:solidFill>
                  <a:schemeClr val="tx2"/>
                </a:solidFill>
              </a:rPr>
              <a:t>amet</a:t>
            </a:r>
            <a:r>
              <a:rPr lang="en-US" sz="3600" dirty="0">
                <a:solidFill>
                  <a:schemeClr val="tx2"/>
                </a:solidFill>
              </a:rPr>
              <a:t> </a:t>
            </a:r>
            <a:r>
              <a:rPr lang="en-US" sz="3600" dirty="0" err="1">
                <a:solidFill>
                  <a:schemeClr val="tx2"/>
                </a:solidFill>
              </a:rPr>
              <a:t>commodo</a:t>
            </a:r>
            <a:r>
              <a:rPr lang="en-US" sz="3600" dirty="0">
                <a:solidFill>
                  <a:schemeClr val="tx2"/>
                </a:solidFill>
              </a:rPr>
              <a:t> magna </a:t>
            </a:r>
            <a:r>
              <a:rPr lang="en-US" sz="3600" dirty="0" err="1">
                <a:solidFill>
                  <a:schemeClr val="tx2"/>
                </a:solidFill>
              </a:rPr>
              <a:t>eros</a:t>
            </a:r>
            <a:r>
              <a:rPr lang="en-US" sz="3600" dirty="0">
                <a:solidFill>
                  <a:schemeClr val="tx2"/>
                </a:solidFill>
              </a:rPr>
              <a:t> </a:t>
            </a:r>
            <a:r>
              <a:rPr lang="en-US" sz="3600" dirty="0" err="1">
                <a:solidFill>
                  <a:schemeClr val="tx2"/>
                </a:solidFill>
              </a:rPr>
              <a:t>quis</a:t>
            </a:r>
            <a:r>
              <a:rPr lang="en-US" sz="3600" dirty="0">
                <a:solidFill>
                  <a:schemeClr val="tx2"/>
                </a:solidFill>
              </a:rPr>
              <a:t> </a:t>
            </a:r>
            <a:r>
              <a:rPr lang="en-US" sz="3600" dirty="0" err="1">
                <a:solidFill>
                  <a:schemeClr val="tx2"/>
                </a:solidFill>
              </a:rPr>
              <a:t>urna</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viverra</a:t>
            </a:r>
            <a:r>
              <a:rPr lang="en-US" sz="3600" dirty="0">
                <a:solidFill>
                  <a:schemeClr val="tx2"/>
                </a:solidFill>
              </a:rPr>
              <a:t> </a:t>
            </a:r>
            <a:r>
              <a:rPr lang="en-US" sz="3600" dirty="0" err="1">
                <a:solidFill>
                  <a:schemeClr val="tx2"/>
                </a:solidFill>
              </a:rPr>
              <a:t>imperdiet</a:t>
            </a:r>
            <a:r>
              <a:rPr lang="en-US" sz="3600" dirty="0">
                <a:solidFill>
                  <a:schemeClr val="tx2"/>
                </a:solidFill>
              </a:rPr>
              <a:t> </a:t>
            </a:r>
            <a:r>
              <a:rPr lang="en-US" sz="3600" dirty="0" err="1">
                <a:solidFill>
                  <a:schemeClr val="tx2"/>
                </a:solidFill>
              </a:rPr>
              <a:t>enim</a:t>
            </a:r>
            <a:r>
              <a:rPr lang="en-US" sz="3600" dirty="0">
                <a:solidFill>
                  <a:schemeClr val="tx2"/>
                </a:solidFill>
              </a:rPr>
              <a:t>. </a:t>
            </a:r>
            <a:r>
              <a:rPr lang="en-US" sz="3600" dirty="0" err="1">
                <a:solidFill>
                  <a:schemeClr val="tx2"/>
                </a:solidFill>
              </a:rPr>
              <a:t>Fusce</a:t>
            </a:r>
            <a:r>
              <a:rPr lang="en-US" sz="3600" dirty="0">
                <a:solidFill>
                  <a:schemeClr val="tx2"/>
                </a:solidFill>
              </a:rPr>
              <a:t> est. </a:t>
            </a:r>
            <a:r>
              <a:rPr lang="en-US" sz="3600" dirty="0" err="1">
                <a:solidFill>
                  <a:schemeClr val="tx2"/>
                </a:solidFill>
              </a:rPr>
              <a:t>Vivamus</a:t>
            </a:r>
            <a:r>
              <a:rPr lang="en-US" sz="3600" dirty="0">
                <a:solidFill>
                  <a:schemeClr val="tx2"/>
                </a:solidFill>
              </a:rPr>
              <a:t> a </a:t>
            </a:r>
            <a:r>
              <a:rPr lang="en-US" sz="3600" dirty="0" err="1">
                <a:solidFill>
                  <a:schemeClr val="tx2"/>
                </a:solidFill>
              </a:rPr>
              <a:t>tellus</a:t>
            </a:r>
            <a:r>
              <a:rPr lang="en-US" sz="3600" dirty="0">
                <a:solidFill>
                  <a:schemeClr val="tx2"/>
                </a:solidFill>
              </a:rPr>
              <a:t>.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pharetra</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pede</a:t>
            </a:r>
            <a:r>
              <a:rPr lang="en-US" sz="3600" dirty="0">
                <a:solidFill>
                  <a:schemeClr val="tx2"/>
                </a:solidFill>
              </a:rPr>
              <a:t>. </a:t>
            </a:r>
            <a:r>
              <a:rPr lang="en-US" sz="3600" dirty="0" err="1">
                <a:solidFill>
                  <a:schemeClr val="tx2"/>
                </a:solidFill>
              </a:rPr>
              <a:t>Mauris</a:t>
            </a:r>
            <a:r>
              <a:rPr lang="en-US" sz="3600" dirty="0">
                <a:solidFill>
                  <a:schemeClr val="tx2"/>
                </a:solidFill>
              </a:rPr>
              <a:t> et </a:t>
            </a:r>
            <a:r>
              <a:rPr lang="en-US" sz="3600" dirty="0" err="1">
                <a:solidFill>
                  <a:schemeClr val="tx2"/>
                </a:solidFill>
              </a:rPr>
              <a:t>orci</a:t>
            </a:r>
            <a:r>
              <a:rPr lang="en-US" sz="3600" dirty="0">
                <a:solidFill>
                  <a:schemeClr val="tx2"/>
                </a:solidFill>
              </a:rPr>
              <a:t>. </a:t>
            </a:r>
            <a:r>
              <a:rPr lang="en-US" sz="3600" dirty="0" err="1">
                <a:solidFill>
                  <a:schemeClr val="tx2"/>
                </a:solidFill>
              </a:rPr>
              <a:t>Aenean</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lorem</a:t>
            </a:r>
            <a:r>
              <a:rPr lang="en-US" sz="3600" dirty="0">
                <a:solidFill>
                  <a:schemeClr val="tx2"/>
                </a:solidFill>
              </a:rPr>
              <a:t>. In </a:t>
            </a:r>
            <a:r>
              <a:rPr lang="en-US" sz="3600" dirty="0" err="1">
                <a:solidFill>
                  <a:schemeClr val="tx2"/>
                </a:solidFill>
              </a:rPr>
              <a:t>porttitor</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laoreet</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augue.Suspendisse</a:t>
            </a:r>
            <a:r>
              <a:rPr lang="en-US" sz="3600" dirty="0">
                <a:solidFill>
                  <a:schemeClr val="tx2"/>
                </a:solidFill>
              </a:rPr>
              <a:t> dui </a:t>
            </a:r>
            <a:r>
              <a:rPr lang="en-US" sz="3600" dirty="0" err="1">
                <a:solidFill>
                  <a:schemeClr val="tx2"/>
                </a:solidFill>
              </a:rPr>
              <a:t>purus</a:t>
            </a:r>
            <a:r>
              <a:rPr lang="en-US" sz="3600" dirty="0">
                <a:solidFill>
                  <a:schemeClr val="tx2"/>
                </a:solidFill>
              </a:rPr>
              <a:t>, </a:t>
            </a:r>
            <a:r>
              <a:rPr lang="en-US" sz="3600" dirty="0" err="1">
                <a:solidFill>
                  <a:schemeClr val="tx2"/>
                </a:solidFill>
              </a:rPr>
              <a:t>scelerisque</a:t>
            </a:r>
            <a:r>
              <a:rPr lang="en-US" sz="3600" dirty="0">
                <a:solidFill>
                  <a:schemeClr val="tx2"/>
                </a:solidFill>
              </a:rPr>
              <a:t> at, </a:t>
            </a:r>
            <a:r>
              <a:rPr lang="en-US" sz="3600" dirty="0" err="1">
                <a:solidFill>
                  <a:schemeClr val="tx2"/>
                </a:solidFill>
              </a:rPr>
              <a:t>vulputate</a:t>
            </a:r>
            <a:r>
              <a:rPr lang="en-US" sz="3600" dirty="0">
                <a:solidFill>
                  <a:schemeClr val="tx2"/>
                </a:solidFill>
              </a:rPr>
              <a:t> vitae, </a:t>
            </a:r>
            <a:r>
              <a:rPr lang="en-US" sz="3600" dirty="0" err="1">
                <a:solidFill>
                  <a:schemeClr val="tx2"/>
                </a:solidFill>
              </a:rPr>
              <a:t>pretium</a:t>
            </a:r>
            <a:r>
              <a:rPr lang="en-US" sz="3600" dirty="0">
                <a:solidFill>
                  <a:schemeClr val="tx2"/>
                </a:solidFill>
              </a:rPr>
              <a:t> </a:t>
            </a:r>
            <a:r>
              <a:rPr lang="en-US" sz="3600" dirty="0" err="1">
                <a:solidFill>
                  <a:schemeClr val="tx2"/>
                </a:solidFill>
              </a:rPr>
              <a:t>mattis</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Mauris</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neque</a:t>
            </a:r>
            <a:r>
              <a:rPr lang="en-US" sz="3600" dirty="0">
                <a:solidFill>
                  <a:schemeClr val="tx2"/>
                </a:solidFill>
              </a:rPr>
              <a:t> at </a:t>
            </a:r>
            <a:r>
              <a:rPr lang="en-US" sz="3600" dirty="0" err="1">
                <a:solidFill>
                  <a:schemeClr val="tx2"/>
                </a:solidFill>
              </a:rPr>
              <a:t>sem</a:t>
            </a:r>
            <a:r>
              <a:rPr lang="en-US" sz="3600" dirty="0">
                <a:solidFill>
                  <a:schemeClr val="tx2"/>
                </a:solidFill>
              </a:rPr>
              <a:t> </a:t>
            </a:r>
            <a:r>
              <a:rPr lang="en-US" sz="3600" dirty="0" err="1">
                <a:solidFill>
                  <a:schemeClr val="tx2"/>
                </a:solidFill>
              </a:rPr>
              <a:t>venenatis</a:t>
            </a:r>
            <a:r>
              <a:rPr lang="en-US" sz="3600" dirty="0">
                <a:solidFill>
                  <a:schemeClr val="tx2"/>
                </a:solidFill>
              </a:rPr>
              <a:t> </a:t>
            </a:r>
            <a:r>
              <a:rPr lang="en-US" sz="3600" dirty="0" err="1">
                <a:solidFill>
                  <a:schemeClr val="tx2"/>
                </a:solidFill>
              </a:rPr>
              <a:t>eleifend</a:t>
            </a:r>
            <a:r>
              <a:rPr lang="en-US" sz="3600" dirty="0">
                <a:solidFill>
                  <a:schemeClr val="tx2"/>
                </a:solidFill>
              </a:rPr>
              <a:t>. </a:t>
            </a:r>
            <a:r>
              <a:rPr lang="en-US" sz="3600" dirty="0" err="1">
                <a:solidFill>
                  <a:schemeClr val="tx2"/>
                </a:solidFill>
              </a:rPr>
              <a:t>Ut</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Fusce</a:t>
            </a:r>
            <a:r>
              <a:rPr lang="en-US" sz="3600" dirty="0">
                <a:solidFill>
                  <a:schemeClr val="tx2"/>
                </a:solidFill>
              </a:rPr>
              <a:t> </a:t>
            </a:r>
            <a:r>
              <a:rPr lang="en-US" sz="3600" dirty="0" err="1">
                <a:solidFill>
                  <a:schemeClr val="tx2"/>
                </a:solidFill>
              </a:rPr>
              <a:t>aliquet</a:t>
            </a:r>
            <a:r>
              <a:rPr lang="en-US" sz="3600" dirty="0">
                <a:solidFill>
                  <a:schemeClr val="tx2"/>
                </a:solidFill>
              </a:rPr>
              <a:t> </a:t>
            </a:r>
            <a:r>
              <a:rPr lang="en-US" sz="3600" dirty="0" err="1">
                <a:solidFill>
                  <a:schemeClr val="tx2"/>
                </a:solidFill>
              </a:rPr>
              <a:t>pede</a:t>
            </a:r>
            <a:r>
              <a:rPr lang="en-US" sz="3600" dirty="0">
                <a:solidFill>
                  <a:schemeClr val="tx2"/>
                </a:solidFill>
              </a:rPr>
              <a:t> non </a:t>
            </a:r>
            <a:r>
              <a:rPr lang="en-US" sz="3600" dirty="0" err="1">
                <a:solidFill>
                  <a:schemeClr val="tx2"/>
                </a:solidFill>
              </a:rPr>
              <a:t>pede</a:t>
            </a:r>
            <a:r>
              <a:rPr lang="en-US" sz="3600" dirty="0">
                <a:solidFill>
                  <a:schemeClr val="tx2"/>
                </a:solidFill>
              </a:rPr>
              <a:t>. </a:t>
            </a:r>
            <a:r>
              <a:rPr lang="en-US" sz="3600" dirty="0" err="1">
                <a:solidFill>
                  <a:schemeClr val="tx2"/>
                </a:solidFill>
              </a:rPr>
              <a:t>Suspendisse</a:t>
            </a:r>
            <a:r>
              <a:rPr lang="en-US" sz="3600" dirty="0">
                <a:solidFill>
                  <a:schemeClr val="tx2"/>
                </a:solidFill>
              </a:rPr>
              <a:t> </a:t>
            </a:r>
            <a:r>
              <a:rPr lang="en-US" sz="3600" dirty="0" err="1">
                <a:solidFill>
                  <a:schemeClr val="tx2"/>
                </a:solidFill>
              </a:rPr>
              <a:t>dapibus</a:t>
            </a:r>
            <a:r>
              <a:rPr lang="en-US" sz="3600" dirty="0">
                <a:solidFill>
                  <a:schemeClr val="tx2"/>
                </a:solidFill>
              </a:rPr>
              <a:t> </a:t>
            </a:r>
            <a:r>
              <a:rPr lang="en-US" sz="3600" dirty="0" err="1">
                <a:solidFill>
                  <a:schemeClr val="tx2"/>
                </a:solidFill>
              </a:rPr>
              <a:t>lorem</a:t>
            </a:r>
            <a:r>
              <a:rPr lang="en-US" sz="3600" dirty="0">
                <a:solidFill>
                  <a:schemeClr val="tx2"/>
                </a:solidFill>
              </a:rPr>
              <a:t> </a:t>
            </a:r>
            <a:r>
              <a:rPr lang="en-US" sz="3600" dirty="0" err="1">
                <a:solidFill>
                  <a:schemeClr val="tx2"/>
                </a:solidFill>
              </a:rPr>
              <a:t>pellentesque</a:t>
            </a:r>
            <a:r>
              <a:rPr lang="en-US" sz="3600" dirty="0">
                <a:solidFill>
                  <a:schemeClr val="tx2"/>
                </a:solidFill>
              </a:rPr>
              <a:t> magna. Integer </a:t>
            </a:r>
            <a:r>
              <a:rPr lang="en-US" sz="3600" dirty="0" err="1">
                <a:solidFill>
                  <a:schemeClr val="tx2"/>
                </a:solidFill>
              </a:rPr>
              <a:t>nulla</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blandit</a:t>
            </a:r>
            <a:r>
              <a:rPr lang="en-US" sz="3600" dirty="0">
                <a:solidFill>
                  <a:schemeClr val="tx2"/>
                </a:solidFill>
              </a:rPr>
              <a:t> </a:t>
            </a:r>
            <a:r>
              <a:rPr lang="en-US" sz="3600" dirty="0" err="1">
                <a:solidFill>
                  <a:schemeClr val="tx2"/>
                </a:solidFill>
              </a:rPr>
              <a:t>feugiat</a:t>
            </a:r>
            <a:r>
              <a:rPr lang="en-US" sz="3600" dirty="0">
                <a:solidFill>
                  <a:schemeClr val="tx2"/>
                </a:solidFill>
              </a:rPr>
              <a:t> </a:t>
            </a:r>
            <a:r>
              <a:rPr lang="en-US" sz="3600" dirty="0" err="1">
                <a:solidFill>
                  <a:schemeClr val="tx2"/>
                </a:solidFill>
              </a:rPr>
              <a:t>ligula</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hendrerit</a:t>
            </a:r>
            <a:r>
              <a:rPr lang="en-US" sz="3600" dirty="0">
                <a:solidFill>
                  <a:schemeClr val="tx2"/>
                </a:solidFill>
              </a:rPr>
              <a:t>, </a:t>
            </a:r>
            <a:r>
              <a:rPr lang="en-US" sz="3600" dirty="0" err="1">
                <a:solidFill>
                  <a:schemeClr val="tx2"/>
                </a:solidFill>
              </a:rPr>
              <a:t>felis</a:t>
            </a:r>
            <a:r>
              <a:rPr lang="en-US" sz="3600" dirty="0">
                <a:solidFill>
                  <a:schemeClr val="tx2"/>
                </a:solidFill>
              </a:rPr>
              <a:t> et </a:t>
            </a:r>
            <a:r>
              <a:rPr lang="en-US" sz="3600" dirty="0" err="1">
                <a:solidFill>
                  <a:schemeClr val="tx2"/>
                </a:solidFill>
              </a:rPr>
              <a:t>imperdiet</a:t>
            </a:r>
            <a:r>
              <a:rPr lang="en-US" sz="3600" dirty="0">
                <a:solidFill>
                  <a:schemeClr val="tx2"/>
                </a:solidFill>
              </a:rPr>
              <a:t> </a:t>
            </a:r>
            <a:r>
              <a:rPr lang="en-US" sz="3600" dirty="0" err="1">
                <a:solidFill>
                  <a:schemeClr val="tx2"/>
                </a:solidFill>
              </a:rPr>
              <a:t>euismod</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ipsum</a:t>
            </a:r>
            <a:r>
              <a:rPr lang="en-US" sz="3600" dirty="0">
                <a:solidFill>
                  <a:schemeClr val="tx2"/>
                </a:solidFill>
              </a:rPr>
              <a:t> </a:t>
            </a:r>
            <a:r>
              <a:rPr lang="en-US" sz="3600" dirty="0" err="1">
                <a:solidFill>
                  <a:schemeClr val="tx2"/>
                </a:solidFill>
              </a:rPr>
              <a:t>pretium</a:t>
            </a:r>
            <a:r>
              <a:rPr lang="en-US" sz="3600" dirty="0">
                <a:solidFill>
                  <a:schemeClr val="tx2"/>
                </a:solidFill>
              </a:rPr>
              <a:t> </a:t>
            </a:r>
            <a:r>
              <a:rPr lang="en-US" sz="3600" dirty="0" err="1">
                <a:solidFill>
                  <a:schemeClr val="tx2"/>
                </a:solidFill>
              </a:rPr>
              <a:t>metus</a:t>
            </a:r>
            <a:r>
              <a:rPr lang="en-US" sz="3600" dirty="0">
                <a:solidFill>
                  <a:schemeClr val="tx2"/>
                </a:solidFill>
              </a:rPr>
              <a:t>, in </a:t>
            </a:r>
            <a:r>
              <a:rPr lang="en-US" sz="3600" dirty="0" err="1">
                <a:solidFill>
                  <a:schemeClr val="tx2"/>
                </a:solidFill>
              </a:rPr>
              <a:t>lacinia</a:t>
            </a:r>
            <a:r>
              <a:rPr lang="en-US" sz="3600" dirty="0">
                <a:solidFill>
                  <a:schemeClr val="tx2"/>
                </a:solidFill>
              </a:rPr>
              <a:t> </a:t>
            </a:r>
            <a:r>
              <a:rPr lang="en-US" sz="3600" dirty="0" err="1">
                <a:solidFill>
                  <a:schemeClr val="tx2"/>
                </a:solidFill>
              </a:rPr>
              <a:t>nulla</a:t>
            </a:r>
            <a:r>
              <a:rPr lang="en-US" sz="3600" dirty="0">
                <a:solidFill>
                  <a:schemeClr val="tx2"/>
                </a:solidFill>
              </a:rPr>
              <a:t> </a:t>
            </a:r>
            <a:r>
              <a:rPr lang="en-US" sz="3600" dirty="0" err="1">
                <a:solidFill>
                  <a:schemeClr val="tx2"/>
                </a:solidFill>
              </a:rPr>
              <a:t>nisl</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sapien</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ut</a:t>
            </a:r>
            <a:r>
              <a:rPr lang="en-US" sz="3600" dirty="0">
                <a:solidFill>
                  <a:schemeClr val="tx2"/>
                </a:solidFill>
              </a:rPr>
              <a:t> </a:t>
            </a:r>
            <a:r>
              <a:rPr lang="en-US" sz="3600" dirty="0" err="1">
                <a:solidFill>
                  <a:schemeClr val="tx2"/>
                </a:solidFill>
              </a:rPr>
              <a:t>est</a:t>
            </a:r>
            <a:r>
              <a:rPr lang="en-US" sz="3600" dirty="0">
                <a:solidFill>
                  <a:schemeClr val="tx2"/>
                </a:solidFill>
              </a:rPr>
              <a:t> in </a:t>
            </a:r>
            <a:r>
              <a:rPr lang="en-US" sz="3600" dirty="0" err="1">
                <a:solidFill>
                  <a:schemeClr val="tx2"/>
                </a:solidFill>
              </a:rPr>
              <a:t>lectus</a:t>
            </a:r>
            <a:r>
              <a:rPr lang="en-US" sz="3600" dirty="0">
                <a:solidFill>
                  <a:schemeClr val="tx2"/>
                </a:solidFill>
              </a:rPr>
              <a:t> </a:t>
            </a:r>
            <a:r>
              <a:rPr lang="en-US" sz="3600" dirty="0" err="1">
                <a:solidFill>
                  <a:schemeClr val="tx2"/>
                </a:solidFill>
              </a:rPr>
              <a:t>consequat</a:t>
            </a:r>
            <a:r>
              <a:rPr lang="en-US" sz="3600" dirty="0">
                <a:solidFill>
                  <a:schemeClr val="tx2"/>
                </a:solidFill>
              </a:rPr>
              <a:t> </a:t>
            </a:r>
            <a:r>
              <a:rPr lang="en-US" sz="3600" dirty="0" err="1">
                <a:solidFill>
                  <a:schemeClr val="tx2"/>
                </a:solidFill>
              </a:rPr>
              <a:t>consequat</a:t>
            </a:r>
            <a:r>
              <a:rPr lang="en-US" sz="3600" dirty="0" smtClean="0">
                <a:solidFill>
                  <a:schemeClr val="tx2"/>
                </a:solidFill>
              </a:rPr>
              <a:t>.</a:t>
            </a:r>
          </a:p>
          <a:p>
            <a:endParaRPr lang="en-US" sz="3600" dirty="0">
              <a:solidFill>
                <a:schemeClr val="tx2"/>
              </a:solidFill>
            </a:endParaRPr>
          </a:p>
          <a:p>
            <a:r>
              <a:rPr lang="en-US" sz="6000" dirty="0" smtClean="0">
                <a:solidFill>
                  <a:schemeClr val="tx2"/>
                </a:solidFill>
              </a:rPr>
              <a:t>Heading</a:t>
            </a:r>
          </a:p>
          <a:p>
            <a:r>
              <a:rPr lang="en-US" sz="3600" dirty="0" err="1">
                <a:solidFill>
                  <a:schemeClr val="tx2"/>
                </a:solidFill>
              </a:rPr>
              <a:t>Etiam</a:t>
            </a:r>
            <a:r>
              <a:rPr lang="en-US" sz="3600" dirty="0">
                <a:solidFill>
                  <a:schemeClr val="tx2"/>
                </a:solidFill>
              </a:rPr>
              <a:t> </a:t>
            </a:r>
            <a:r>
              <a:rPr lang="en-US" sz="3600" dirty="0" err="1">
                <a:solidFill>
                  <a:schemeClr val="tx2"/>
                </a:solidFill>
              </a:rPr>
              <a:t>eget</a:t>
            </a:r>
            <a:r>
              <a:rPr lang="en-US" sz="3600" dirty="0">
                <a:solidFill>
                  <a:schemeClr val="tx2"/>
                </a:solidFill>
              </a:rPr>
              <a:t> dui. </a:t>
            </a:r>
            <a:r>
              <a:rPr lang="en-US" sz="3600" dirty="0" err="1">
                <a:solidFill>
                  <a:schemeClr val="tx2"/>
                </a:solidFill>
              </a:rPr>
              <a:t>Aliquam</a:t>
            </a:r>
            <a:r>
              <a:rPr lang="en-US" sz="3600" dirty="0">
                <a:solidFill>
                  <a:schemeClr val="tx2"/>
                </a:solidFill>
              </a:rPr>
              <a:t> </a:t>
            </a:r>
            <a:r>
              <a:rPr lang="en-US" sz="3600" dirty="0" err="1">
                <a:solidFill>
                  <a:schemeClr val="tx2"/>
                </a:solidFill>
              </a:rPr>
              <a:t>erat</a:t>
            </a:r>
            <a:r>
              <a:rPr lang="en-US" sz="3600" dirty="0">
                <a:solidFill>
                  <a:schemeClr val="tx2"/>
                </a:solidFill>
              </a:rPr>
              <a:t> </a:t>
            </a:r>
            <a:r>
              <a:rPr lang="en-US" sz="3600" dirty="0" err="1">
                <a:solidFill>
                  <a:schemeClr val="tx2"/>
                </a:solidFill>
              </a:rPr>
              <a:t>volutpat</a:t>
            </a:r>
            <a:r>
              <a:rPr lang="en-US" sz="3600" dirty="0">
                <a:solidFill>
                  <a:schemeClr val="tx2"/>
                </a:solidFill>
              </a:rPr>
              <a:t>. </a:t>
            </a:r>
            <a:r>
              <a:rPr lang="en-US" sz="3600" dirty="0" err="1">
                <a:solidFill>
                  <a:schemeClr val="tx2"/>
                </a:solidFill>
              </a:rPr>
              <a:t>Sed</a:t>
            </a:r>
            <a:r>
              <a:rPr lang="en-US" sz="3600" dirty="0">
                <a:solidFill>
                  <a:schemeClr val="tx2"/>
                </a:solidFill>
              </a:rPr>
              <a:t> at </a:t>
            </a:r>
            <a:r>
              <a:rPr lang="en-US" sz="3600" dirty="0" err="1">
                <a:solidFill>
                  <a:schemeClr val="tx2"/>
                </a:solidFill>
              </a:rPr>
              <a:t>lorem</a:t>
            </a:r>
            <a:r>
              <a:rPr lang="en-US" sz="3600" dirty="0">
                <a:solidFill>
                  <a:schemeClr val="tx2"/>
                </a:solidFill>
              </a:rPr>
              <a:t> in </a:t>
            </a:r>
            <a:r>
              <a:rPr lang="en-US" sz="3600" dirty="0" err="1">
                <a:solidFill>
                  <a:schemeClr val="tx2"/>
                </a:solidFill>
              </a:rPr>
              <a:t>nunc</a:t>
            </a:r>
            <a:r>
              <a:rPr lang="en-US" sz="3600" dirty="0">
                <a:solidFill>
                  <a:schemeClr val="tx2"/>
                </a:solidFill>
              </a:rPr>
              <a:t> </a:t>
            </a:r>
            <a:r>
              <a:rPr lang="en-US" sz="3600" dirty="0" err="1">
                <a:solidFill>
                  <a:schemeClr val="tx2"/>
                </a:solidFill>
              </a:rPr>
              <a:t>porta</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augue</a:t>
            </a:r>
            <a:r>
              <a:rPr lang="en-US" sz="3600" dirty="0">
                <a:solidFill>
                  <a:schemeClr val="tx2"/>
                </a:solidFill>
              </a:rPr>
              <a:t>. </a:t>
            </a:r>
            <a:r>
              <a:rPr lang="en-US" sz="3600" dirty="0" err="1">
                <a:solidFill>
                  <a:schemeClr val="tx2"/>
                </a:solidFill>
              </a:rPr>
              <a:t>Quisque</a:t>
            </a:r>
            <a:r>
              <a:rPr lang="en-US" sz="3600" dirty="0">
                <a:solidFill>
                  <a:schemeClr val="tx2"/>
                </a:solidFill>
              </a:rPr>
              <a:t> </a:t>
            </a:r>
            <a:r>
              <a:rPr lang="en-US" sz="3600" dirty="0" err="1">
                <a:solidFill>
                  <a:schemeClr val="tx2"/>
                </a:solidFill>
              </a:rPr>
              <a:t>aliquam</a:t>
            </a:r>
            <a:r>
              <a:rPr lang="en-US" sz="3600" dirty="0">
                <a:solidFill>
                  <a:schemeClr val="tx2"/>
                </a:solidFill>
              </a:rPr>
              <a:t> </a:t>
            </a:r>
            <a:r>
              <a:rPr lang="en-US" sz="3600" dirty="0" err="1">
                <a:solidFill>
                  <a:schemeClr val="tx2"/>
                </a:solidFill>
              </a:rPr>
              <a:t>tempor</a:t>
            </a:r>
            <a:r>
              <a:rPr lang="en-US" sz="3600" dirty="0">
                <a:solidFill>
                  <a:schemeClr val="tx2"/>
                </a:solidFill>
              </a:rPr>
              <a:t> magna.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Nunc</a:t>
            </a:r>
            <a:r>
              <a:rPr lang="en-US" sz="3600" dirty="0">
                <a:solidFill>
                  <a:schemeClr val="tx2"/>
                </a:solidFill>
              </a:rPr>
              <a:t> ac magna. Maecenas </a:t>
            </a:r>
            <a:r>
              <a:rPr lang="en-US" sz="3600" dirty="0" err="1">
                <a:solidFill>
                  <a:schemeClr val="tx2"/>
                </a:solidFill>
              </a:rPr>
              <a:t>odio</a:t>
            </a:r>
            <a:r>
              <a:rPr lang="en-US" sz="3600" dirty="0">
                <a:solidFill>
                  <a:schemeClr val="tx2"/>
                </a:solidFill>
              </a:rPr>
              <a:t> dolor, </a:t>
            </a:r>
            <a:r>
              <a:rPr lang="en-US" sz="3600" dirty="0" err="1">
                <a:solidFill>
                  <a:schemeClr val="tx2"/>
                </a:solidFill>
              </a:rPr>
              <a:t>vulputate</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auctor</a:t>
            </a:r>
            <a:r>
              <a:rPr lang="en-US" sz="3600" dirty="0">
                <a:solidFill>
                  <a:schemeClr val="tx2"/>
                </a:solidFill>
              </a:rPr>
              <a:t> ac, </a:t>
            </a:r>
            <a:r>
              <a:rPr lang="en-US" sz="3600" dirty="0" err="1">
                <a:solidFill>
                  <a:schemeClr val="tx2"/>
                </a:solidFill>
              </a:rPr>
              <a:t>accumsan</a:t>
            </a:r>
            <a:r>
              <a:rPr lang="en-US" sz="3600" dirty="0">
                <a:solidFill>
                  <a:schemeClr val="tx2"/>
                </a:solidFill>
              </a:rPr>
              <a:t> id, </a:t>
            </a:r>
            <a:r>
              <a:rPr lang="en-US" sz="3600" dirty="0" err="1">
                <a:solidFill>
                  <a:schemeClr val="tx2"/>
                </a:solidFill>
              </a:rPr>
              <a:t>felis</a:t>
            </a:r>
            <a:r>
              <a:rPr lang="en-US" sz="3600" dirty="0">
                <a:solidFill>
                  <a:schemeClr val="tx2"/>
                </a:solidFill>
              </a:rPr>
              <a:t>. </a:t>
            </a:r>
            <a:r>
              <a:rPr lang="en-US" sz="3600" dirty="0" err="1">
                <a:solidFill>
                  <a:schemeClr val="tx2"/>
                </a:solidFill>
              </a:rPr>
              <a:t>Pellentesque</a:t>
            </a:r>
            <a:r>
              <a:rPr lang="en-US" sz="3600" dirty="0">
                <a:solidFill>
                  <a:schemeClr val="tx2"/>
                </a:solidFill>
              </a:rPr>
              <a:t> </a:t>
            </a:r>
            <a:r>
              <a:rPr lang="en-US" sz="3600" dirty="0" err="1">
                <a:solidFill>
                  <a:schemeClr val="tx2"/>
                </a:solidFill>
              </a:rPr>
              <a:t>cursus</a:t>
            </a:r>
            <a:r>
              <a:rPr lang="en-US" sz="3600" dirty="0">
                <a:solidFill>
                  <a:schemeClr val="tx2"/>
                </a:solidFill>
              </a:rPr>
              <a:t> </a:t>
            </a:r>
            <a:r>
              <a:rPr lang="en-US" sz="3600" dirty="0" err="1">
                <a:solidFill>
                  <a:schemeClr val="tx2"/>
                </a:solidFill>
              </a:rPr>
              <a:t>sagittis</a:t>
            </a:r>
            <a:r>
              <a:rPr lang="en-US" sz="3600" dirty="0">
                <a:solidFill>
                  <a:schemeClr val="tx2"/>
                </a:solidFill>
              </a:rPr>
              <a:t> </a:t>
            </a:r>
            <a:r>
              <a:rPr lang="en-US" sz="3600" dirty="0" err="1">
                <a:solidFill>
                  <a:schemeClr val="tx2"/>
                </a:solidFill>
              </a:rPr>
              <a:t>felis</a:t>
            </a:r>
            <a:r>
              <a:rPr lang="en-US" sz="3600" dirty="0">
                <a:solidFill>
                  <a:schemeClr val="tx2"/>
                </a:solidFill>
              </a:rPr>
              <a:t>. </a:t>
            </a:r>
            <a:r>
              <a:rPr lang="en-US" sz="3600" dirty="0" err="1">
                <a:solidFill>
                  <a:schemeClr val="tx2"/>
                </a:solidFill>
              </a:rPr>
              <a:t>Pellentesque</a:t>
            </a:r>
            <a:r>
              <a:rPr lang="en-US" sz="3600" dirty="0">
                <a:solidFill>
                  <a:schemeClr val="tx2"/>
                </a:solidFill>
              </a:rPr>
              <a:t> </a:t>
            </a:r>
            <a:r>
              <a:rPr lang="en-US" sz="3600" dirty="0" err="1">
                <a:solidFill>
                  <a:schemeClr val="tx2"/>
                </a:solidFill>
              </a:rPr>
              <a:t>porttitor</a:t>
            </a:r>
            <a:r>
              <a:rPr lang="en-US" sz="3600" dirty="0">
                <a:solidFill>
                  <a:schemeClr val="tx2"/>
                </a:solidFill>
              </a:rPr>
              <a:t>, </a:t>
            </a:r>
            <a:r>
              <a:rPr lang="en-US" sz="3600" dirty="0" err="1">
                <a:solidFill>
                  <a:schemeClr val="tx2"/>
                </a:solidFill>
              </a:rPr>
              <a:t>velit</a:t>
            </a:r>
            <a:r>
              <a:rPr lang="en-US" sz="3600" dirty="0">
                <a:solidFill>
                  <a:schemeClr val="tx2"/>
                </a:solidFill>
              </a:rPr>
              <a:t> </a:t>
            </a:r>
            <a:r>
              <a:rPr lang="en-US" sz="3600" dirty="0" err="1">
                <a:solidFill>
                  <a:schemeClr val="tx2"/>
                </a:solidFill>
              </a:rPr>
              <a:t>lacinia</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auctor</a:t>
            </a:r>
            <a:r>
              <a:rPr lang="en-US" sz="3600" dirty="0">
                <a:solidFill>
                  <a:schemeClr val="tx2"/>
                </a:solidFill>
              </a:rPr>
              <a:t>, </a:t>
            </a:r>
            <a:r>
              <a:rPr lang="en-US" sz="3600" dirty="0" err="1">
                <a:solidFill>
                  <a:schemeClr val="tx2"/>
                </a:solidFill>
              </a:rPr>
              <a:t>diam</a:t>
            </a:r>
            <a:r>
              <a:rPr lang="en-US" sz="3600" dirty="0">
                <a:solidFill>
                  <a:schemeClr val="tx2"/>
                </a:solidFill>
              </a:rPr>
              <a:t> </a:t>
            </a:r>
            <a:r>
              <a:rPr lang="en-US" sz="3600" dirty="0" err="1">
                <a:solidFill>
                  <a:schemeClr val="tx2"/>
                </a:solidFill>
              </a:rPr>
              <a:t>eros</a:t>
            </a:r>
            <a:r>
              <a:rPr lang="en-US" sz="3600" dirty="0">
                <a:solidFill>
                  <a:schemeClr val="tx2"/>
                </a:solidFill>
              </a:rPr>
              <a:t> tempus </a:t>
            </a:r>
            <a:r>
              <a:rPr lang="en-US" sz="3600" dirty="0" err="1">
                <a:solidFill>
                  <a:schemeClr val="tx2"/>
                </a:solidFill>
              </a:rPr>
              <a:t>arcu</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vulputate</a:t>
            </a:r>
            <a:r>
              <a:rPr lang="en-US" sz="3600" dirty="0">
                <a:solidFill>
                  <a:schemeClr val="tx2"/>
                </a:solidFill>
              </a:rPr>
              <a:t> </a:t>
            </a:r>
            <a:r>
              <a:rPr lang="en-US" sz="3600" dirty="0" err="1">
                <a:solidFill>
                  <a:schemeClr val="tx2"/>
                </a:solidFill>
              </a:rPr>
              <a:t>augue</a:t>
            </a:r>
            <a:r>
              <a:rPr lang="en-US" sz="3600" dirty="0">
                <a:solidFill>
                  <a:schemeClr val="tx2"/>
                </a:solidFill>
              </a:rPr>
              <a:t> magna </a:t>
            </a:r>
            <a:r>
              <a:rPr lang="en-US" sz="3600" dirty="0" err="1">
                <a:solidFill>
                  <a:schemeClr val="tx2"/>
                </a:solidFill>
              </a:rPr>
              <a:t>vel</a:t>
            </a:r>
            <a:r>
              <a:rPr lang="en-US" sz="3600" dirty="0">
                <a:solidFill>
                  <a:schemeClr val="tx2"/>
                </a:solidFill>
              </a:rPr>
              <a:t> </a:t>
            </a:r>
            <a:r>
              <a:rPr lang="en-US" sz="3600" dirty="0" err="1">
                <a:solidFill>
                  <a:schemeClr val="tx2"/>
                </a:solidFill>
              </a:rPr>
              <a:t>risus</a:t>
            </a:r>
            <a:r>
              <a:rPr lang="en-US" sz="3600" dirty="0">
                <a:solidFill>
                  <a:schemeClr val="tx2"/>
                </a:solidFill>
              </a:rPr>
              <a:t>. </a:t>
            </a:r>
            <a:r>
              <a:rPr lang="en-US" sz="3600" dirty="0" err="1">
                <a:solidFill>
                  <a:schemeClr val="tx2"/>
                </a:solidFill>
              </a:rPr>
              <a:t>Cras</a:t>
            </a:r>
            <a:r>
              <a:rPr lang="en-US" sz="3600" dirty="0">
                <a:solidFill>
                  <a:schemeClr val="tx2"/>
                </a:solidFill>
              </a:rPr>
              <a:t> non magna </a:t>
            </a:r>
            <a:r>
              <a:rPr lang="en-US" sz="3600" dirty="0" err="1">
                <a:solidFill>
                  <a:schemeClr val="tx2"/>
                </a:solidFill>
              </a:rPr>
              <a:t>vel</a:t>
            </a:r>
            <a:r>
              <a:rPr lang="en-US" sz="3600" dirty="0">
                <a:solidFill>
                  <a:schemeClr val="tx2"/>
                </a:solidFill>
              </a:rPr>
              <a:t> ante </a:t>
            </a:r>
            <a:r>
              <a:rPr lang="en-US" sz="3600" dirty="0" err="1">
                <a:solidFill>
                  <a:schemeClr val="tx2"/>
                </a:solidFill>
              </a:rPr>
              <a:t>adipiscing</a:t>
            </a:r>
            <a:r>
              <a:rPr lang="en-US" sz="3600" dirty="0">
                <a:solidFill>
                  <a:schemeClr val="tx2"/>
                </a:solidFill>
              </a:rPr>
              <a:t> </a:t>
            </a:r>
            <a:r>
              <a:rPr lang="en-US" sz="3600" dirty="0" err="1">
                <a:solidFill>
                  <a:schemeClr val="tx2"/>
                </a:solidFill>
              </a:rPr>
              <a:t>rhoncus</a:t>
            </a:r>
            <a:r>
              <a:rPr lang="en-US" sz="3600" dirty="0">
                <a:solidFill>
                  <a:schemeClr val="tx2"/>
                </a:solidFill>
              </a:rPr>
              <a:t>. </a:t>
            </a:r>
            <a:r>
              <a:rPr lang="en-US" sz="3600" dirty="0" err="1">
                <a:solidFill>
                  <a:schemeClr val="tx2"/>
                </a:solidFill>
              </a:rPr>
              <a:t>Vivamus</a:t>
            </a:r>
            <a:r>
              <a:rPr lang="en-US" sz="3600" dirty="0">
                <a:solidFill>
                  <a:schemeClr val="tx2"/>
                </a:solidFill>
              </a:rPr>
              <a:t> a mi. </a:t>
            </a:r>
            <a:r>
              <a:rPr lang="en-US" sz="3600" dirty="0" err="1">
                <a:solidFill>
                  <a:schemeClr val="tx2"/>
                </a:solidFill>
              </a:rPr>
              <a:t>Morbi</a:t>
            </a:r>
            <a:r>
              <a:rPr lang="en-US" sz="3600" dirty="0">
                <a:solidFill>
                  <a:schemeClr val="tx2"/>
                </a:solidFill>
              </a:rPr>
              <a:t> </a:t>
            </a:r>
            <a:r>
              <a:rPr lang="en-US" sz="3600" dirty="0" err="1">
                <a:solidFill>
                  <a:schemeClr val="tx2"/>
                </a:solidFill>
              </a:rPr>
              <a:t>neque</a:t>
            </a:r>
            <a:r>
              <a:rPr lang="en-US" sz="3600" dirty="0">
                <a:solidFill>
                  <a:schemeClr val="tx2"/>
                </a:solidFill>
              </a:rPr>
              <a:t>. </a:t>
            </a:r>
            <a:r>
              <a:rPr lang="en-US" sz="3600" dirty="0" err="1">
                <a:solidFill>
                  <a:schemeClr val="tx2"/>
                </a:solidFill>
              </a:rPr>
              <a:t>Aliquam</a:t>
            </a:r>
            <a:r>
              <a:rPr lang="en-US" sz="3600" dirty="0">
                <a:solidFill>
                  <a:schemeClr val="tx2"/>
                </a:solidFill>
              </a:rPr>
              <a:t> </a:t>
            </a:r>
            <a:r>
              <a:rPr lang="en-US" sz="3600" dirty="0" err="1">
                <a:solidFill>
                  <a:schemeClr val="tx2"/>
                </a:solidFill>
              </a:rPr>
              <a:t>erat</a:t>
            </a:r>
            <a:r>
              <a:rPr lang="en-US" sz="3600" dirty="0">
                <a:solidFill>
                  <a:schemeClr val="tx2"/>
                </a:solidFill>
              </a:rPr>
              <a:t> </a:t>
            </a:r>
            <a:r>
              <a:rPr lang="en-US" sz="3600" dirty="0" err="1">
                <a:solidFill>
                  <a:schemeClr val="tx2"/>
                </a:solidFill>
              </a:rPr>
              <a:t>volutpat</a:t>
            </a:r>
            <a:r>
              <a:rPr lang="en-US" sz="3600" dirty="0">
                <a:solidFill>
                  <a:schemeClr val="tx2"/>
                </a:solidFill>
              </a:rPr>
              <a:t>. Integer </a:t>
            </a:r>
            <a:r>
              <a:rPr lang="en-US" sz="3600" dirty="0" err="1">
                <a:solidFill>
                  <a:schemeClr val="tx2"/>
                </a:solidFill>
              </a:rPr>
              <a:t>ultrices</a:t>
            </a:r>
            <a:r>
              <a:rPr lang="en-US" sz="3600" dirty="0">
                <a:solidFill>
                  <a:schemeClr val="tx2"/>
                </a:solidFill>
              </a:rPr>
              <a:t> </a:t>
            </a:r>
            <a:r>
              <a:rPr lang="en-US" sz="3600" dirty="0" err="1">
                <a:solidFill>
                  <a:schemeClr val="tx2"/>
                </a:solidFill>
              </a:rPr>
              <a:t>lobortis</a:t>
            </a:r>
            <a:r>
              <a:rPr lang="en-US" sz="3600" dirty="0">
                <a:solidFill>
                  <a:schemeClr val="tx2"/>
                </a:solidFill>
              </a:rPr>
              <a:t> </a:t>
            </a:r>
            <a:r>
              <a:rPr lang="en-US" sz="3600" dirty="0" err="1">
                <a:solidFill>
                  <a:schemeClr val="tx2"/>
                </a:solidFill>
              </a:rPr>
              <a:t>eros</a:t>
            </a:r>
            <a:r>
              <a:rPr lang="en-US" sz="3600" dirty="0">
                <a:solidFill>
                  <a:schemeClr val="tx2"/>
                </a:solidFill>
              </a:rPr>
              <a:t>.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semper</a:t>
            </a:r>
            <a:r>
              <a:rPr lang="en-US" sz="3600" dirty="0">
                <a:solidFill>
                  <a:schemeClr val="tx2"/>
                </a:solidFill>
              </a:rPr>
              <a:t>, ante vitae </a:t>
            </a:r>
            <a:r>
              <a:rPr lang="en-US" sz="3600" dirty="0" err="1">
                <a:solidFill>
                  <a:schemeClr val="tx2"/>
                </a:solidFill>
              </a:rPr>
              <a:t>sollicitudin</a:t>
            </a:r>
            <a:r>
              <a:rPr lang="en-US" sz="3600" dirty="0">
                <a:solidFill>
                  <a:schemeClr val="tx2"/>
                </a:solidFill>
              </a:rPr>
              <a:t> </a:t>
            </a:r>
            <a:r>
              <a:rPr lang="en-US" sz="3600" dirty="0" err="1">
                <a:solidFill>
                  <a:schemeClr val="tx2"/>
                </a:solidFill>
              </a:rPr>
              <a:t>posuere</a:t>
            </a:r>
            <a:r>
              <a:rPr lang="en-US" sz="3600" dirty="0">
                <a:solidFill>
                  <a:schemeClr val="tx2"/>
                </a:solidFill>
              </a:rPr>
              <a:t>, </a:t>
            </a:r>
            <a:r>
              <a:rPr lang="en-US" sz="3600" dirty="0" err="1">
                <a:solidFill>
                  <a:schemeClr val="tx2"/>
                </a:solidFill>
              </a:rPr>
              <a:t>metus</a:t>
            </a:r>
            <a:r>
              <a:rPr lang="en-US" sz="3600" dirty="0">
                <a:solidFill>
                  <a:schemeClr val="tx2"/>
                </a:solidFill>
              </a:rPr>
              <a:t> quam </a:t>
            </a:r>
            <a:r>
              <a:rPr lang="en-US" sz="3600" dirty="0" err="1">
                <a:solidFill>
                  <a:schemeClr val="tx2"/>
                </a:solidFill>
              </a:rPr>
              <a:t>iaculis</a:t>
            </a:r>
            <a:r>
              <a:rPr lang="en-US" sz="3600" dirty="0">
                <a:solidFill>
                  <a:schemeClr val="tx2"/>
                </a:solidFill>
              </a:rPr>
              <a:t> </a:t>
            </a:r>
            <a:r>
              <a:rPr lang="en-US" sz="3600" dirty="0" err="1">
                <a:solidFill>
                  <a:schemeClr val="tx2"/>
                </a:solidFill>
              </a:rPr>
              <a:t>nibh</a:t>
            </a:r>
            <a:r>
              <a:rPr lang="en-US" sz="3600" dirty="0">
                <a:solidFill>
                  <a:schemeClr val="tx2"/>
                </a:solidFill>
              </a:rPr>
              <a:t>, vitae </a:t>
            </a:r>
            <a:r>
              <a:rPr lang="en-US" sz="3600" dirty="0" err="1">
                <a:solidFill>
                  <a:schemeClr val="tx2"/>
                </a:solidFill>
              </a:rPr>
              <a:t>scelerisque</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massa</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pede</a:t>
            </a:r>
            <a:r>
              <a:rPr lang="en-US" sz="3600" dirty="0">
                <a:solidFill>
                  <a:schemeClr val="tx2"/>
                </a:solidFill>
              </a:rPr>
              <a:t>. </a:t>
            </a:r>
            <a:r>
              <a:rPr lang="en-US" sz="3600" dirty="0" err="1">
                <a:solidFill>
                  <a:schemeClr val="tx2"/>
                </a:solidFill>
              </a:rPr>
              <a:t>Sed</a:t>
            </a:r>
            <a:r>
              <a:rPr lang="en-US" sz="3600" dirty="0">
                <a:solidFill>
                  <a:schemeClr val="tx2"/>
                </a:solidFill>
              </a:rPr>
              <a:t> </a:t>
            </a:r>
            <a:r>
              <a:rPr lang="en-US" sz="3600" dirty="0" err="1">
                <a:solidFill>
                  <a:schemeClr val="tx2"/>
                </a:solidFill>
              </a:rPr>
              <a:t>velit</a:t>
            </a:r>
            <a:r>
              <a:rPr lang="en-US" sz="3600" dirty="0">
                <a:solidFill>
                  <a:schemeClr val="tx2"/>
                </a:solidFill>
              </a:rPr>
              <a:t> </a:t>
            </a:r>
            <a:r>
              <a:rPr lang="en-US" sz="3600" dirty="0" err="1">
                <a:solidFill>
                  <a:schemeClr val="tx2"/>
                </a:solidFill>
              </a:rPr>
              <a:t>urna</a:t>
            </a:r>
            <a:r>
              <a:rPr lang="en-US" sz="3600" dirty="0">
                <a:solidFill>
                  <a:schemeClr val="tx2"/>
                </a:solidFill>
              </a:rPr>
              <a:t>, </a:t>
            </a:r>
            <a:r>
              <a:rPr lang="en-US" sz="3600" dirty="0" err="1">
                <a:solidFill>
                  <a:schemeClr val="tx2"/>
                </a:solidFill>
              </a:rPr>
              <a:t>interdum</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ultricies</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faucibus</a:t>
            </a:r>
            <a:r>
              <a:rPr lang="en-US" sz="3600" dirty="0">
                <a:solidFill>
                  <a:schemeClr val="tx2"/>
                </a:solidFill>
              </a:rPr>
              <a:t> at, quam. </a:t>
            </a:r>
            <a:r>
              <a:rPr lang="en-US" sz="3600" dirty="0" err="1">
                <a:solidFill>
                  <a:schemeClr val="tx2"/>
                </a:solidFill>
              </a:rPr>
              <a:t>Donec</a:t>
            </a:r>
            <a:r>
              <a:rPr lang="en-US" sz="3600" dirty="0">
                <a:solidFill>
                  <a:schemeClr val="tx2"/>
                </a:solidFill>
              </a:rPr>
              <a:t> </a:t>
            </a:r>
            <a:r>
              <a:rPr lang="en-US" sz="3600" dirty="0" err="1">
                <a:solidFill>
                  <a:schemeClr val="tx2"/>
                </a:solidFill>
              </a:rPr>
              <a:t>elit</a:t>
            </a:r>
            <a:r>
              <a:rPr lang="en-US" sz="3600" dirty="0">
                <a:solidFill>
                  <a:schemeClr val="tx2"/>
                </a:solidFill>
              </a:rPr>
              <a:t> </a:t>
            </a:r>
            <a:r>
              <a:rPr lang="en-US" sz="3600" dirty="0" err="1">
                <a:solidFill>
                  <a:schemeClr val="tx2"/>
                </a:solidFill>
              </a:rPr>
              <a:t>est</a:t>
            </a:r>
            <a:r>
              <a:rPr lang="en-US" sz="3600" dirty="0">
                <a:solidFill>
                  <a:schemeClr val="tx2"/>
                </a:solidFill>
              </a:rPr>
              <a:t>, </a:t>
            </a:r>
            <a:r>
              <a:rPr lang="en-US" sz="3600" dirty="0" err="1">
                <a:solidFill>
                  <a:schemeClr val="tx2"/>
                </a:solidFill>
              </a:rPr>
              <a:t>consectetuer</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consequat</a:t>
            </a:r>
            <a:r>
              <a:rPr lang="en-US" sz="3600" dirty="0">
                <a:solidFill>
                  <a:schemeClr val="tx2"/>
                </a:solidFill>
              </a:rPr>
              <a:t> </a:t>
            </a:r>
            <a:r>
              <a:rPr lang="en-US" sz="3600" dirty="0" err="1">
                <a:solidFill>
                  <a:schemeClr val="tx2"/>
                </a:solidFill>
              </a:rPr>
              <a:t>quis</a:t>
            </a:r>
            <a:r>
              <a:rPr lang="en-US" sz="3600" dirty="0">
                <a:solidFill>
                  <a:schemeClr val="tx2"/>
                </a:solidFill>
              </a:rPr>
              <a:t>, tempus </a:t>
            </a:r>
            <a:r>
              <a:rPr lang="en-US" sz="3600" dirty="0" err="1">
                <a:solidFill>
                  <a:schemeClr val="tx2"/>
                </a:solidFill>
              </a:rPr>
              <a:t>quis</a:t>
            </a:r>
            <a:r>
              <a:rPr lang="en-US" sz="3600" dirty="0">
                <a:solidFill>
                  <a:schemeClr val="tx2"/>
                </a:solidFill>
              </a:rPr>
              <a:t>, </a:t>
            </a:r>
            <a:r>
              <a:rPr lang="en-US" sz="3600" dirty="0" err="1">
                <a:solidFill>
                  <a:schemeClr val="tx2"/>
                </a:solidFill>
              </a:rPr>
              <a:t>wisi</a:t>
            </a:r>
            <a:r>
              <a:rPr lang="en-US" sz="3600" dirty="0">
                <a:solidFill>
                  <a:schemeClr val="tx2"/>
                </a:solidFill>
              </a:rPr>
              <a:t>. In in </a:t>
            </a:r>
            <a:r>
              <a:rPr lang="en-US" sz="3600" dirty="0" err="1">
                <a:solidFill>
                  <a:schemeClr val="tx2"/>
                </a:solidFill>
              </a:rPr>
              <a:t>nunc</a:t>
            </a:r>
            <a:r>
              <a:rPr lang="en-US" sz="3600" dirty="0">
                <a:solidFill>
                  <a:schemeClr val="tx2"/>
                </a:solidFill>
              </a:rPr>
              <a:t>. Class </a:t>
            </a:r>
            <a:r>
              <a:rPr lang="en-US" sz="3600" dirty="0" err="1">
                <a:solidFill>
                  <a:schemeClr val="tx2"/>
                </a:solidFill>
              </a:rPr>
              <a:t>aptent</a:t>
            </a:r>
            <a:r>
              <a:rPr lang="en-US" sz="3600" dirty="0">
                <a:solidFill>
                  <a:schemeClr val="tx2"/>
                </a:solidFill>
              </a:rPr>
              <a:t> </a:t>
            </a:r>
            <a:r>
              <a:rPr lang="en-US" sz="3600" dirty="0" err="1">
                <a:solidFill>
                  <a:schemeClr val="tx2"/>
                </a:solidFill>
              </a:rPr>
              <a:t>taciti</a:t>
            </a:r>
            <a:r>
              <a:rPr lang="en-US" sz="3600" dirty="0">
                <a:solidFill>
                  <a:schemeClr val="tx2"/>
                </a:solidFill>
              </a:rPr>
              <a:t> </a:t>
            </a:r>
            <a:r>
              <a:rPr lang="en-US" sz="3600" dirty="0" err="1">
                <a:solidFill>
                  <a:schemeClr val="tx2"/>
                </a:solidFill>
              </a:rPr>
              <a:t>sociosqu</a:t>
            </a:r>
            <a:r>
              <a:rPr lang="en-US" sz="3600" dirty="0">
                <a:solidFill>
                  <a:schemeClr val="tx2"/>
                </a:solidFill>
              </a:rPr>
              <a:t> ad </a:t>
            </a:r>
            <a:r>
              <a:rPr lang="en-US" sz="3600" dirty="0" err="1">
                <a:solidFill>
                  <a:schemeClr val="tx2"/>
                </a:solidFill>
              </a:rPr>
              <a:t>litora</a:t>
            </a:r>
            <a:r>
              <a:rPr lang="en-US" sz="3600" dirty="0">
                <a:solidFill>
                  <a:schemeClr val="tx2"/>
                </a:solidFill>
              </a:rPr>
              <a:t> </a:t>
            </a:r>
            <a:r>
              <a:rPr lang="en-US" sz="3600" dirty="0" err="1">
                <a:solidFill>
                  <a:schemeClr val="tx2"/>
                </a:solidFill>
              </a:rPr>
              <a:t>torquent</a:t>
            </a:r>
            <a:r>
              <a:rPr lang="en-US" sz="3600" dirty="0">
                <a:solidFill>
                  <a:schemeClr val="tx2"/>
                </a:solidFill>
              </a:rPr>
              <a:t> per </a:t>
            </a:r>
            <a:r>
              <a:rPr lang="en-US" sz="3600" dirty="0" err="1">
                <a:solidFill>
                  <a:schemeClr val="tx2"/>
                </a:solidFill>
              </a:rPr>
              <a:t>conubia</a:t>
            </a:r>
            <a:r>
              <a:rPr lang="en-US" sz="3600" dirty="0">
                <a:solidFill>
                  <a:schemeClr val="tx2"/>
                </a:solidFill>
              </a:rPr>
              <a:t> nostra, per </a:t>
            </a:r>
            <a:r>
              <a:rPr lang="en-US" sz="3600" dirty="0" err="1">
                <a:solidFill>
                  <a:schemeClr val="tx2"/>
                </a:solidFill>
              </a:rPr>
              <a:t>inceptos</a:t>
            </a:r>
            <a:r>
              <a:rPr lang="en-US" sz="3600" dirty="0">
                <a:solidFill>
                  <a:schemeClr val="tx2"/>
                </a:solidFill>
              </a:rPr>
              <a:t> </a:t>
            </a:r>
            <a:r>
              <a:rPr lang="en-US" sz="3600" dirty="0" err="1">
                <a:solidFill>
                  <a:schemeClr val="tx2"/>
                </a:solidFill>
              </a:rPr>
              <a:t>hymenaeos</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ullamcorper</a:t>
            </a:r>
            <a:r>
              <a:rPr lang="en-US" sz="3600" dirty="0">
                <a:solidFill>
                  <a:schemeClr val="tx2"/>
                </a:solidFill>
              </a:rPr>
              <a:t> </a:t>
            </a:r>
            <a:r>
              <a:rPr lang="en-US" sz="3600" dirty="0" err="1">
                <a:solidFill>
                  <a:schemeClr val="tx2"/>
                </a:solidFill>
              </a:rPr>
              <a:t>fringilla</a:t>
            </a:r>
            <a:r>
              <a:rPr lang="en-US" sz="3600" dirty="0">
                <a:solidFill>
                  <a:schemeClr val="tx2"/>
                </a:solidFill>
              </a:rPr>
              <a:t> </a:t>
            </a:r>
            <a:r>
              <a:rPr lang="en-US" sz="3600" dirty="0" err="1">
                <a:solidFill>
                  <a:schemeClr val="tx2"/>
                </a:solidFill>
              </a:rPr>
              <a:t>eros</a:t>
            </a:r>
            <a:r>
              <a:rPr lang="en-US" sz="3600" dirty="0">
                <a:solidFill>
                  <a:schemeClr val="tx2"/>
                </a:solidFill>
              </a:rPr>
              <a:t>. </a:t>
            </a:r>
            <a:r>
              <a:rPr lang="en-US" sz="3600" dirty="0" err="1">
                <a:solidFill>
                  <a:schemeClr val="tx2"/>
                </a:solidFill>
              </a:rPr>
              <a:t>Fusce</a:t>
            </a:r>
            <a:r>
              <a:rPr lang="en-US" sz="3600" dirty="0">
                <a:solidFill>
                  <a:schemeClr val="tx2"/>
                </a:solidFill>
              </a:rPr>
              <a:t> in </a:t>
            </a:r>
            <a:r>
              <a:rPr lang="en-US" sz="3600" dirty="0" err="1">
                <a:solidFill>
                  <a:schemeClr val="tx2"/>
                </a:solidFill>
              </a:rPr>
              <a:t>sapien</a:t>
            </a:r>
            <a:r>
              <a:rPr lang="en-US" sz="3600" dirty="0">
                <a:solidFill>
                  <a:schemeClr val="tx2"/>
                </a:solidFill>
              </a:rPr>
              <a:t> </a:t>
            </a:r>
            <a:r>
              <a:rPr lang="en-US" sz="3600" dirty="0" err="1">
                <a:solidFill>
                  <a:schemeClr val="tx2"/>
                </a:solidFill>
              </a:rPr>
              <a:t>eu</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dapibus</a:t>
            </a:r>
            <a:r>
              <a:rPr lang="en-US" sz="3600" dirty="0">
                <a:solidFill>
                  <a:schemeClr val="tx2"/>
                </a:solidFill>
              </a:rPr>
              <a:t> </a:t>
            </a:r>
            <a:r>
              <a:rPr lang="en-US" sz="3600" dirty="0" err="1">
                <a:solidFill>
                  <a:schemeClr val="tx2"/>
                </a:solidFill>
              </a:rPr>
              <a:t>commodo</a:t>
            </a:r>
            <a:r>
              <a:rPr lang="en-US" sz="3600" dirty="0">
                <a:solidFill>
                  <a:schemeClr val="tx2"/>
                </a:solidFill>
              </a:rPr>
              <a:t>. Cum </a:t>
            </a:r>
            <a:r>
              <a:rPr lang="en-US" sz="3600" dirty="0" err="1">
                <a:solidFill>
                  <a:schemeClr val="tx2"/>
                </a:solidFill>
              </a:rPr>
              <a:t>sociis</a:t>
            </a:r>
            <a:r>
              <a:rPr lang="en-US" sz="3600" dirty="0">
                <a:solidFill>
                  <a:schemeClr val="tx2"/>
                </a:solidFill>
              </a:rPr>
              <a:t> </a:t>
            </a:r>
            <a:r>
              <a:rPr lang="en-US" sz="3600" dirty="0" err="1">
                <a:solidFill>
                  <a:schemeClr val="tx2"/>
                </a:solidFill>
              </a:rPr>
              <a:t>natoque</a:t>
            </a:r>
            <a:r>
              <a:rPr lang="en-US" sz="3600" dirty="0">
                <a:solidFill>
                  <a:schemeClr val="tx2"/>
                </a:solidFill>
              </a:rPr>
              <a:t> </a:t>
            </a:r>
            <a:r>
              <a:rPr lang="en-US" sz="3600" dirty="0" err="1">
                <a:solidFill>
                  <a:schemeClr val="tx2"/>
                </a:solidFill>
              </a:rPr>
              <a:t>penatibus</a:t>
            </a:r>
            <a:r>
              <a:rPr lang="en-US" sz="3600" dirty="0">
                <a:solidFill>
                  <a:schemeClr val="tx2"/>
                </a:solidFill>
              </a:rPr>
              <a:t> et </a:t>
            </a:r>
            <a:r>
              <a:rPr lang="en-US" sz="3600" dirty="0" err="1">
                <a:solidFill>
                  <a:schemeClr val="tx2"/>
                </a:solidFill>
              </a:rPr>
              <a:t>magnis</a:t>
            </a:r>
            <a:r>
              <a:rPr lang="en-US" sz="3600" dirty="0">
                <a:solidFill>
                  <a:schemeClr val="tx2"/>
                </a:solidFill>
              </a:rPr>
              <a:t> </a:t>
            </a:r>
            <a:r>
              <a:rPr lang="en-US" sz="3600" dirty="0" err="1">
                <a:solidFill>
                  <a:schemeClr val="tx2"/>
                </a:solidFill>
              </a:rPr>
              <a:t>dis</a:t>
            </a:r>
            <a:r>
              <a:rPr lang="en-US" sz="3600" dirty="0">
                <a:solidFill>
                  <a:schemeClr val="tx2"/>
                </a:solidFill>
              </a:rPr>
              <a:t> parturient </a:t>
            </a:r>
            <a:r>
              <a:rPr lang="en-US" sz="3600" dirty="0" err="1">
                <a:solidFill>
                  <a:schemeClr val="tx2"/>
                </a:solidFill>
              </a:rPr>
              <a:t>montes</a:t>
            </a:r>
            <a:r>
              <a:rPr lang="en-US" sz="3600" dirty="0">
                <a:solidFill>
                  <a:schemeClr val="tx2"/>
                </a:solidFill>
              </a:rPr>
              <a:t>, </a:t>
            </a:r>
            <a:r>
              <a:rPr lang="en-US" sz="3600" dirty="0" err="1">
                <a:solidFill>
                  <a:schemeClr val="tx2"/>
                </a:solidFill>
              </a:rPr>
              <a:t>nascetur</a:t>
            </a:r>
            <a:r>
              <a:rPr lang="en-US" sz="3600" dirty="0">
                <a:solidFill>
                  <a:schemeClr val="tx2"/>
                </a:solidFill>
              </a:rPr>
              <a:t> </a:t>
            </a:r>
            <a:r>
              <a:rPr lang="en-US" sz="3600" dirty="0" err="1">
                <a:solidFill>
                  <a:schemeClr val="tx2"/>
                </a:solidFill>
              </a:rPr>
              <a:t>ridiculus</a:t>
            </a:r>
            <a:r>
              <a:rPr lang="en-US" sz="3600" dirty="0">
                <a:solidFill>
                  <a:schemeClr val="tx2"/>
                </a:solidFill>
              </a:rPr>
              <a:t> mus. </a:t>
            </a:r>
            <a:r>
              <a:rPr lang="en-US" sz="3600" dirty="0" err="1">
                <a:solidFill>
                  <a:schemeClr val="tx2"/>
                </a:solidFill>
              </a:rPr>
              <a:t>Cras</a:t>
            </a:r>
            <a:r>
              <a:rPr lang="en-US" sz="3600" dirty="0">
                <a:solidFill>
                  <a:schemeClr val="tx2"/>
                </a:solidFill>
              </a:rPr>
              <a:t> </a:t>
            </a:r>
            <a:r>
              <a:rPr lang="en-US" sz="3600" dirty="0" err="1">
                <a:solidFill>
                  <a:schemeClr val="tx2"/>
                </a:solidFill>
              </a:rPr>
              <a:t>faucibus</a:t>
            </a:r>
            <a:r>
              <a:rPr lang="en-US" sz="3600" dirty="0">
                <a:solidFill>
                  <a:schemeClr val="tx2"/>
                </a:solidFill>
              </a:rPr>
              <a:t> </a:t>
            </a:r>
            <a:r>
              <a:rPr lang="en-US" sz="3600" dirty="0" err="1">
                <a:solidFill>
                  <a:schemeClr val="tx2"/>
                </a:solidFill>
              </a:rPr>
              <a:t>condimentum</a:t>
            </a:r>
            <a:r>
              <a:rPr lang="en-US" sz="3600" dirty="0">
                <a:solidFill>
                  <a:schemeClr val="tx2"/>
                </a:solidFill>
              </a:rPr>
              <a:t> </a:t>
            </a:r>
            <a:r>
              <a:rPr lang="en-US" sz="3600" dirty="0" err="1">
                <a:solidFill>
                  <a:schemeClr val="tx2"/>
                </a:solidFill>
              </a:rPr>
              <a:t>odio</a:t>
            </a:r>
            <a:r>
              <a:rPr lang="en-US" sz="3600" dirty="0">
                <a:solidFill>
                  <a:schemeClr val="tx2"/>
                </a:solidFill>
              </a:rPr>
              <a:t>. </a:t>
            </a:r>
            <a:r>
              <a:rPr lang="en-US" sz="3600" dirty="0" err="1">
                <a:solidFill>
                  <a:schemeClr val="tx2"/>
                </a:solidFill>
              </a:rPr>
              <a:t>Sed</a:t>
            </a:r>
            <a:r>
              <a:rPr lang="en-US" sz="3600" dirty="0">
                <a:solidFill>
                  <a:schemeClr val="tx2"/>
                </a:solidFill>
              </a:rPr>
              <a:t> ac </a:t>
            </a:r>
            <a:r>
              <a:rPr lang="en-US" sz="3600" dirty="0" err="1">
                <a:solidFill>
                  <a:schemeClr val="tx2"/>
                </a:solidFill>
              </a:rPr>
              <a:t>ligula</a:t>
            </a:r>
            <a:r>
              <a:rPr lang="en-US" sz="3600" dirty="0">
                <a:solidFill>
                  <a:schemeClr val="tx2"/>
                </a:solidFill>
              </a:rPr>
              <a:t>. </a:t>
            </a:r>
            <a:r>
              <a:rPr lang="en-US" sz="3600" dirty="0" err="1">
                <a:solidFill>
                  <a:schemeClr val="tx2"/>
                </a:solidFill>
              </a:rPr>
              <a:t>Aliquam</a:t>
            </a:r>
            <a:r>
              <a:rPr lang="en-US" sz="3600" dirty="0">
                <a:solidFill>
                  <a:schemeClr val="tx2"/>
                </a:solidFill>
              </a:rPr>
              <a:t> at </a:t>
            </a:r>
            <a:r>
              <a:rPr lang="en-US" sz="3600" dirty="0" err="1">
                <a:solidFill>
                  <a:schemeClr val="tx2"/>
                </a:solidFill>
              </a:rPr>
              <a:t>eros</a:t>
            </a:r>
            <a:r>
              <a:rPr lang="en-US" sz="3600" dirty="0">
                <a:solidFill>
                  <a:schemeClr val="tx2"/>
                </a:solidFill>
              </a:rPr>
              <a:t>.</a:t>
            </a:r>
          </a:p>
          <a:p>
            <a:endParaRPr lang="en-US" sz="3600" dirty="0"/>
          </a:p>
          <a:p>
            <a:endParaRPr lang="en-US" dirty="0"/>
          </a:p>
        </p:txBody>
      </p:sp>
      <p:sp>
        <p:nvSpPr>
          <p:cNvPr id="16" name="TextBox 15"/>
          <p:cNvSpPr txBox="1"/>
          <p:nvPr/>
        </p:nvSpPr>
        <p:spPr>
          <a:xfrm>
            <a:off x="14640084" y="2677656"/>
            <a:ext cx="14625558" cy="28789932"/>
          </a:xfrm>
          <a:prstGeom prst="rect">
            <a:avLst/>
          </a:prstGeom>
          <a:noFill/>
          <a:ln>
            <a:solidFill>
              <a:schemeClr val="accent1"/>
            </a:solidFill>
          </a:ln>
        </p:spPr>
        <p:txBody>
          <a:bodyPr wrap="square" lIns="914400" tIns="914400" rIns="914400" bIns="914400" numCol="1" spcCol="914400" rtlCol="0">
            <a:noAutofit/>
          </a:bodyPr>
          <a:lstStyle/>
          <a:p>
            <a:r>
              <a:rPr lang="en-US" sz="6000" dirty="0" smtClean="0">
                <a:solidFill>
                  <a:schemeClr val="tx2"/>
                </a:solidFill>
              </a:rPr>
              <a:t>Remember to turn off the text box borders (lines) in the “Format Text Box” selection in the right-click menu before printing (assuming you didn’t want to keep the borders, that is). </a:t>
            </a:r>
            <a:endParaRPr lang="en-US" sz="6000" dirty="0">
              <a:solidFill>
                <a:schemeClr val="tx2"/>
              </a:solidFill>
            </a:endParaRPr>
          </a:p>
          <a:p>
            <a:endParaRPr lang="en-US" dirty="0"/>
          </a:p>
        </p:txBody>
      </p:sp>
      <p:sp>
        <p:nvSpPr>
          <p:cNvPr id="17" name="TextBox 16"/>
          <p:cNvSpPr txBox="1"/>
          <p:nvPr/>
        </p:nvSpPr>
        <p:spPr>
          <a:xfrm>
            <a:off x="29265642" y="2677656"/>
            <a:ext cx="14625558" cy="28789932"/>
          </a:xfrm>
          <a:prstGeom prst="rect">
            <a:avLst/>
          </a:prstGeom>
          <a:noFill/>
          <a:ln>
            <a:solidFill>
              <a:schemeClr val="accent1"/>
            </a:solidFill>
          </a:ln>
        </p:spPr>
        <p:txBody>
          <a:bodyPr wrap="square" lIns="914400" tIns="914400" rIns="914400" bIns="914400" numCol="1" spcCol="914400" rtlCol="0">
            <a:noAutofit/>
          </a:bodyPr>
          <a:lstStyle/>
          <a:p>
            <a:r>
              <a:rPr lang="en-US" sz="6000" dirty="0" smtClean="0">
                <a:solidFill>
                  <a:schemeClr val="tx2"/>
                </a:solidFill>
              </a:rPr>
              <a:t>Heading</a:t>
            </a:r>
          </a:p>
          <a:p>
            <a:r>
              <a:rPr lang="en-US" sz="3600" dirty="0" err="1">
                <a:solidFill>
                  <a:schemeClr val="tx2"/>
                </a:solidFill>
              </a:rPr>
              <a:t>Lorem</a:t>
            </a:r>
            <a:r>
              <a:rPr lang="en-US" sz="3600" dirty="0">
                <a:solidFill>
                  <a:schemeClr val="tx2"/>
                </a:solidFill>
              </a:rPr>
              <a:t> </a:t>
            </a:r>
            <a:r>
              <a:rPr lang="en-US" sz="3600" dirty="0" err="1">
                <a:solidFill>
                  <a:schemeClr val="tx2"/>
                </a:solidFill>
              </a:rPr>
              <a:t>ipsum</a:t>
            </a:r>
            <a:r>
              <a:rPr lang="en-US" sz="3600" dirty="0">
                <a:solidFill>
                  <a:schemeClr val="tx2"/>
                </a:solidFill>
              </a:rPr>
              <a:t> dolor sit </a:t>
            </a:r>
            <a:r>
              <a:rPr lang="en-US" sz="3600" dirty="0" err="1">
                <a:solidFill>
                  <a:schemeClr val="tx2"/>
                </a:solidFill>
              </a:rPr>
              <a:t>amet</a:t>
            </a:r>
            <a:r>
              <a:rPr lang="en-US" sz="3600" dirty="0">
                <a:solidFill>
                  <a:schemeClr val="tx2"/>
                </a:solidFill>
              </a:rPr>
              <a:t>, </a:t>
            </a:r>
            <a:r>
              <a:rPr lang="en-US" sz="3600" dirty="0" err="1">
                <a:solidFill>
                  <a:schemeClr val="tx2"/>
                </a:solidFill>
              </a:rPr>
              <a:t>consectetuer</a:t>
            </a:r>
            <a:r>
              <a:rPr lang="en-US" sz="3600" dirty="0">
                <a:solidFill>
                  <a:schemeClr val="tx2"/>
                </a:solidFill>
              </a:rPr>
              <a:t> </a:t>
            </a:r>
            <a:r>
              <a:rPr lang="en-US" sz="3600" dirty="0" err="1">
                <a:solidFill>
                  <a:schemeClr val="tx2"/>
                </a:solidFill>
              </a:rPr>
              <a:t>adipiscing</a:t>
            </a:r>
            <a:r>
              <a:rPr lang="en-US" sz="3600" dirty="0">
                <a:solidFill>
                  <a:schemeClr val="tx2"/>
                </a:solidFill>
              </a:rPr>
              <a:t> </a:t>
            </a:r>
            <a:r>
              <a:rPr lang="en-US" sz="3600" dirty="0" err="1">
                <a:solidFill>
                  <a:schemeClr val="tx2"/>
                </a:solidFill>
              </a:rPr>
              <a:t>elit</a:t>
            </a:r>
            <a:r>
              <a:rPr lang="en-US" sz="3600" dirty="0">
                <a:solidFill>
                  <a:schemeClr val="tx2"/>
                </a:solidFill>
              </a:rPr>
              <a:t>. Maecenas </a:t>
            </a:r>
            <a:r>
              <a:rPr lang="en-US" sz="3600" dirty="0" err="1">
                <a:solidFill>
                  <a:schemeClr val="tx2"/>
                </a:solidFill>
              </a:rPr>
              <a:t>porttitor</a:t>
            </a:r>
            <a:r>
              <a:rPr lang="en-US" sz="3600" dirty="0">
                <a:solidFill>
                  <a:schemeClr val="tx2"/>
                </a:solidFill>
              </a:rPr>
              <a:t> </a:t>
            </a:r>
            <a:r>
              <a:rPr lang="en-US" sz="3600" dirty="0" err="1">
                <a:solidFill>
                  <a:schemeClr val="tx2"/>
                </a:solidFill>
              </a:rPr>
              <a:t>congue</a:t>
            </a:r>
            <a:r>
              <a:rPr lang="en-US" sz="3600" dirty="0">
                <a:solidFill>
                  <a:schemeClr val="tx2"/>
                </a:solidFill>
              </a:rPr>
              <a:t> </a:t>
            </a:r>
            <a:r>
              <a:rPr lang="en-US" sz="3600" dirty="0" err="1">
                <a:solidFill>
                  <a:schemeClr val="tx2"/>
                </a:solidFill>
              </a:rPr>
              <a:t>massa</a:t>
            </a:r>
            <a:r>
              <a:rPr lang="en-US" sz="3600" dirty="0">
                <a:solidFill>
                  <a:schemeClr val="tx2"/>
                </a:solidFill>
              </a:rPr>
              <a:t>. </a:t>
            </a:r>
            <a:r>
              <a:rPr lang="en-US" sz="3600" dirty="0" err="1">
                <a:solidFill>
                  <a:schemeClr val="tx2"/>
                </a:solidFill>
              </a:rPr>
              <a:t>Fusce</a:t>
            </a:r>
            <a:r>
              <a:rPr lang="en-US" sz="3600" dirty="0">
                <a:solidFill>
                  <a:schemeClr val="tx2"/>
                </a:solidFill>
              </a:rPr>
              <a:t> </a:t>
            </a:r>
            <a:r>
              <a:rPr lang="en-US" sz="3600" dirty="0" err="1">
                <a:solidFill>
                  <a:schemeClr val="tx2"/>
                </a:solidFill>
              </a:rPr>
              <a:t>posuere</a:t>
            </a:r>
            <a:r>
              <a:rPr lang="en-US" sz="3600" dirty="0">
                <a:solidFill>
                  <a:schemeClr val="tx2"/>
                </a:solidFill>
              </a:rPr>
              <a:t>, magna </a:t>
            </a:r>
            <a:r>
              <a:rPr lang="en-US" sz="3600" dirty="0" err="1">
                <a:solidFill>
                  <a:schemeClr val="tx2"/>
                </a:solidFill>
              </a:rPr>
              <a:t>sed</a:t>
            </a:r>
            <a:r>
              <a:rPr lang="en-US" sz="3600" dirty="0">
                <a:solidFill>
                  <a:schemeClr val="tx2"/>
                </a:solidFill>
              </a:rPr>
              <a:t> </a:t>
            </a:r>
            <a:r>
              <a:rPr lang="en-US" sz="3600" dirty="0" err="1">
                <a:solidFill>
                  <a:schemeClr val="tx2"/>
                </a:solidFill>
              </a:rPr>
              <a:t>pulvinar</a:t>
            </a:r>
            <a:r>
              <a:rPr lang="en-US" sz="3600" dirty="0">
                <a:solidFill>
                  <a:schemeClr val="tx2"/>
                </a:solidFill>
              </a:rPr>
              <a:t> </a:t>
            </a:r>
            <a:r>
              <a:rPr lang="en-US" sz="3600" dirty="0" err="1">
                <a:solidFill>
                  <a:schemeClr val="tx2"/>
                </a:solidFill>
              </a:rPr>
              <a:t>ultricies</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lectus</a:t>
            </a:r>
            <a:r>
              <a:rPr lang="en-US" sz="3600" dirty="0">
                <a:solidFill>
                  <a:schemeClr val="tx2"/>
                </a:solidFill>
              </a:rPr>
              <a:t> </a:t>
            </a:r>
            <a:r>
              <a:rPr lang="en-US" sz="3600" dirty="0" err="1">
                <a:solidFill>
                  <a:schemeClr val="tx2"/>
                </a:solidFill>
              </a:rPr>
              <a:t>malesuada</a:t>
            </a:r>
            <a:r>
              <a:rPr lang="en-US" sz="3600" dirty="0">
                <a:solidFill>
                  <a:schemeClr val="tx2"/>
                </a:solidFill>
              </a:rPr>
              <a:t> </a:t>
            </a:r>
            <a:r>
              <a:rPr lang="en-US" sz="3600" dirty="0" err="1">
                <a:solidFill>
                  <a:schemeClr val="tx2"/>
                </a:solidFill>
              </a:rPr>
              <a:t>libero</a:t>
            </a:r>
            <a:r>
              <a:rPr lang="en-US" sz="3600" dirty="0">
                <a:solidFill>
                  <a:schemeClr val="tx2"/>
                </a:solidFill>
              </a:rPr>
              <a:t>, sit </a:t>
            </a:r>
            <a:r>
              <a:rPr lang="en-US" sz="3600" dirty="0" err="1">
                <a:solidFill>
                  <a:schemeClr val="tx2"/>
                </a:solidFill>
              </a:rPr>
              <a:t>amet</a:t>
            </a:r>
            <a:r>
              <a:rPr lang="en-US" sz="3600" dirty="0">
                <a:solidFill>
                  <a:schemeClr val="tx2"/>
                </a:solidFill>
              </a:rPr>
              <a:t> </a:t>
            </a:r>
            <a:r>
              <a:rPr lang="en-US" sz="3600" dirty="0" err="1">
                <a:solidFill>
                  <a:schemeClr val="tx2"/>
                </a:solidFill>
              </a:rPr>
              <a:t>commodo</a:t>
            </a:r>
            <a:r>
              <a:rPr lang="en-US" sz="3600" dirty="0">
                <a:solidFill>
                  <a:schemeClr val="tx2"/>
                </a:solidFill>
              </a:rPr>
              <a:t> magna </a:t>
            </a:r>
            <a:r>
              <a:rPr lang="en-US" sz="3600" dirty="0" err="1">
                <a:solidFill>
                  <a:schemeClr val="tx2"/>
                </a:solidFill>
              </a:rPr>
              <a:t>eros</a:t>
            </a:r>
            <a:r>
              <a:rPr lang="en-US" sz="3600" dirty="0">
                <a:solidFill>
                  <a:schemeClr val="tx2"/>
                </a:solidFill>
              </a:rPr>
              <a:t> </a:t>
            </a:r>
            <a:r>
              <a:rPr lang="en-US" sz="3600" dirty="0" err="1">
                <a:solidFill>
                  <a:schemeClr val="tx2"/>
                </a:solidFill>
              </a:rPr>
              <a:t>quis</a:t>
            </a:r>
            <a:r>
              <a:rPr lang="en-US" sz="3600" dirty="0">
                <a:solidFill>
                  <a:schemeClr val="tx2"/>
                </a:solidFill>
              </a:rPr>
              <a:t> </a:t>
            </a:r>
            <a:r>
              <a:rPr lang="en-US" sz="3600" dirty="0" err="1">
                <a:solidFill>
                  <a:schemeClr val="tx2"/>
                </a:solidFill>
              </a:rPr>
              <a:t>urna</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viverra</a:t>
            </a:r>
            <a:r>
              <a:rPr lang="en-US" sz="3600" dirty="0">
                <a:solidFill>
                  <a:schemeClr val="tx2"/>
                </a:solidFill>
              </a:rPr>
              <a:t> </a:t>
            </a:r>
            <a:r>
              <a:rPr lang="en-US" sz="3600" dirty="0" err="1">
                <a:solidFill>
                  <a:schemeClr val="tx2"/>
                </a:solidFill>
              </a:rPr>
              <a:t>imperdiet</a:t>
            </a:r>
            <a:r>
              <a:rPr lang="en-US" sz="3600" dirty="0">
                <a:solidFill>
                  <a:schemeClr val="tx2"/>
                </a:solidFill>
              </a:rPr>
              <a:t> </a:t>
            </a:r>
            <a:r>
              <a:rPr lang="en-US" sz="3600" dirty="0" err="1">
                <a:solidFill>
                  <a:schemeClr val="tx2"/>
                </a:solidFill>
              </a:rPr>
              <a:t>enim</a:t>
            </a:r>
            <a:r>
              <a:rPr lang="en-US" sz="3600" dirty="0">
                <a:solidFill>
                  <a:schemeClr val="tx2"/>
                </a:solidFill>
              </a:rPr>
              <a:t>. </a:t>
            </a:r>
            <a:r>
              <a:rPr lang="en-US" sz="3600" dirty="0" err="1">
                <a:solidFill>
                  <a:schemeClr val="tx2"/>
                </a:solidFill>
              </a:rPr>
              <a:t>Fusce</a:t>
            </a:r>
            <a:r>
              <a:rPr lang="en-US" sz="3600" dirty="0">
                <a:solidFill>
                  <a:schemeClr val="tx2"/>
                </a:solidFill>
              </a:rPr>
              <a:t> est. </a:t>
            </a:r>
            <a:r>
              <a:rPr lang="en-US" sz="3600" dirty="0" err="1">
                <a:solidFill>
                  <a:schemeClr val="tx2"/>
                </a:solidFill>
              </a:rPr>
              <a:t>Vivamus</a:t>
            </a:r>
            <a:r>
              <a:rPr lang="en-US" sz="3600" dirty="0">
                <a:solidFill>
                  <a:schemeClr val="tx2"/>
                </a:solidFill>
              </a:rPr>
              <a:t> a </a:t>
            </a:r>
            <a:r>
              <a:rPr lang="en-US" sz="3600" dirty="0" err="1">
                <a:solidFill>
                  <a:schemeClr val="tx2"/>
                </a:solidFill>
              </a:rPr>
              <a:t>tellus</a:t>
            </a:r>
            <a:r>
              <a:rPr lang="en-US" sz="3600" dirty="0">
                <a:solidFill>
                  <a:schemeClr val="tx2"/>
                </a:solidFill>
              </a:rPr>
              <a:t>.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pharetra</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pede</a:t>
            </a:r>
            <a:r>
              <a:rPr lang="en-US" sz="3600" dirty="0">
                <a:solidFill>
                  <a:schemeClr val="tx2"/>
                </a:solidFill>
              </a:rPr>
              <a:t>. </a:t>
            </a:r>
            <a:r>
              <a:rPr lang="en-US" sz="3600" dirty="0" err="1">
                <a:solidFill>
                  <a:schemeClr val="tx2"/>
                </a:solidFill>
              </a:rPr>
              <a:t>Mauris</a:t>
            </a:r>
            <a:r>
              <a:rPr lang="en-US" sz="3600" dirty="0">
                <a:solidFill>
                  <a:schemeClr val="tx2"/>
                </a:solidFill>
              </a:rPr>
              <a:t> et </a:t>
            </a:r>
            <a:r>
              <a:rPr lang="en-US" sz="3600" dirty="0" err="1">
                <a:solidFill>
                  <a:schemeClr val="tx2"/>
                </a:solidFill>
              </a:rPr>
              <a:t>orci</a:t>
            </a:r>
            <a:r>
              <a:rPr lang="en-US" sz="3600" dirty="0">
                <a:solidFill>
                  <a:schemeClr val="tx2"/>
                </a:solidFill>
              </a:rPr>
              <a:t>. </a:t>
            </a:r>
            <a:r>
              <a:rPr lang="en-US" sz="3600" dirty="0" err="1">
                <a:solidFill>
                  <a:schemeClr val="tx2"/>
                </a:solidFill>
              </a:rPr>
              <a:t>Aenean</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lorem</a:t>
            </a:r>
            <a:r>
              <a:rPr lang="en-US" sz="3600" dirty="0">
                <a:solidFill>
                  <a:schemeClr val="tx2"/>
                </a:solidFill>
              </a:rPr>
              <a:t>. In </a:t>
            </a:r>
            <a:r>
              <a:rPr lang="en-US" sz="3600" dirty="0" err="1">
                <a:solidFill>
                  <a:schemeClr val="tx2"/>
                </a:solidFill>
              </a:rPr>
              <a:t>porttitor</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laoreet</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augue.Suspendisse</a:t>
            </a:r>
            <a:r>
              <a:rPr lang="en-US" sz="3600" dirty="0">
                <a:solidFill>
                  <a:schemeClr val="tx2"/>
                </a:solidFill>
              </a:rPr>
              <a:t> dui </a:t>
            </a:r>
            <a:r>
              <a:rPr lang="en-US" sz="3600" dirty="0" err="1">
                <a:solidFill>
                  <a:schemeClr val="tx2"/>
                </a:solidFill>
              </a:rPr>
              <a:t>purus</a:t>
            </a:r>
            <a:r>
              <a:rPr lang="en-US" sz="3600" dirty="0">
                <a:solidFill>
                  <a:schemeClr val="tx2"/>
                </a:solidFill>
              </a:rPr>
              <a:t>, </a:t>
            </a:r>
            <a:r>
              <a:rPr lang="en-US" sz="3600" dirty="0" err="1">
                <a:solidFill>
                  <a:schemeClr val="tx2"/>
                </a:solidFill>
              </a:rPr>
              <a:t>scelerisque</a:t>
            </a:r>
            <a:r>
              <a:rPr lang="en-US" sz="3600" dirty="0">
                <a:solidFill>
                  <a:schemeClr val="tx2"/>
                </a:solidFill>
              </a:rPr>
              <a:t> at, </a:t>
            </a:r>
            <a:r>
              <a:rPr lang="en-US" sz="3600" dirty="0" err="1">
                <a:solidFill>
                  <a:schemeClr val="tx2"/>
                </a:solidFill>
              </a:rPr>
              <a:t>vulputate</a:t>
            </a:r>
            <a:r>
              <a:rPr lang="en-US" sz="3600" dirty="0">
                <a:solidFill>
                  <a:schemeClr val="tx2"/>
                </a:solidFill>
              </a:rPr>
              <a:t> vitae, </a:t>
            </a:r>
            <a:r>
              <a:rPr lang="en-US" sz="3600" dirty="0" err="1">
                <a:solidFill>
                  <a:schemeClr val="tx2"/>
                </a:solidFill>
              </a:rPr>
              <a:t>pretium</a:t>
            </a:r>
            <a:r>
              <a:rPr lang="en-US" sz="3600" dirty="0">
                <a:solidFill>
                  <a:schemeClr val="tx2"/>
                </a:solidFill>
              </a:rPr>
              <a:t> </a:t>
            </a:r>
            <a:r>
              <a:rPr lang="en-US" sz="3600" dirty="0" err="1">
                <a:solidFill>
                  <a:schemeClr val="tx2"/>
                </a:solidFill>
              </a:rPr>
              <a:t>mattis</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Mauris</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neque</a:t>
            </a:r>
            <a:r>
              <a:rPr lang="en-US" sz="3600" dirty="0">
                <a:solidFill>
                  <a:schemeClr val="tx2"/>
                </a:solidFill>
              </a:rPr>
              <a:t> at </a:t>
            </a:r>
            <a:r>
              <a:rPr lang="en-US" sz="3600" dirty="0" err="1">
                <a:solidFill>
                  <a:schemeClr val="tx2"/>
                </a:solidFill>
              </a:rPr>
              <a:t>sem</a:t>
            </a:r>
            <a:r>
              <a:rPr lang="en-US" sz="3600" dirty="0">
                <a:solidFill>
                  <a:schemeClr val="tx2"/>
                </a:solidFill>
              </a:rPr>
              <a:t> </a:t>
            </a:r>
            <a:r>
              <a:rPr lang="en-US" sz="3600" dirty="0" err="1">
                <a:solidFill>
                  <a:schemeClr val="tx2"/>
                </a:solidFill>
              </a:rPr>
              <a:t>venenatis</a:t>
            </a:r>
            <a:r>
              <a:rPr lang="en-US" sz="3600" dirty="0">
                <a:solidFill>
                  <a:schemeClr val="tx2"/>
                </a:solidFill>
              </a:rPr>
              <a:t> </a:t>
            </a:r>
            <a:r>
              <a:rPr lang="en-US" sz="3600" dirty="0" err="1">
                <a:solidFill>
                  <a:schemeClr val="tx2"/>
                </a:solidFill>
              </a:rPr>
              <a:t>eleifend</a:t>
            </a:r>
            <a:r>
              <a:rPr lang="en-US" sz="3600" dirty="0">
                <a:solidFill>
                  <a:schemeClr val="tx2"/>
                </a:solidFill>
              </a:rPr>
              <a:t>. </a:t>
            </a:r>
            <a:r>
              <a:rPr lang="en-US" sz="3600" dirty="0" err="1">
                <a:solidFill>
                  <a:schemeClr val="tx2"/>
                </a:solidFill>
              </a:rPr>
              <a:t>Ut</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Fusce</a:t>
            </a:r>
            <a:r>
              <a:rPr lang="en-US" sz="3600" dirty="0">
                <a:solidFill>
                  <a:schemeClr val="tx2"/>
                </a:solidFill>
              </a:rPr>
              <a:t> </a:t>
            </a:r>
            <a:r>
              <a:rPr lang="en-US" sz="3600" dirty="0" err="1">
                <a:solidFill>
                  <a:schemeClr val="tx2"/>
                </a:solidFill>
              </a:rPr>
              <a:t>aliquet</a:t>
            </a:r>
            <a:r>
              <a:rPr lang="en-US" sz="3600" dirty="0">
                <a:solidFill>
                  <a:schemeClr val="tx2"/>
                </a:solidFill>
              </a:rPr>
              <a:t> </a:t>
            </a:r>
            <a:r>
              <a:rPr lang="en-US" sz="3600" dirty="0" err="1">
                <a:solidFill>
                  <a:schemeClr val="tx2"/>
                </a:solidFill>
              </a:rPr>
              <a:t>pede</a:t>
            </a:r>
            <a:r>
              <a:rPr lang="en-US" sz="3600" dirty="0">
                <a:solidFill>
                  <a:schemeClr val="tx2"/>
                </a:solidFill>
              </a:rPr>
              <a:t> non </a:t>
            </a:r>
            <a:r>
              <a:rPr lang="en-US" sz="3600" dirty="0" err="1">
                <a:solidFill>
                  <a:schemeClr val="tx2"/>
                </a:solidFill>
              </a:rPr>
              <a:t>pede</a:t>
            </a:r>
            <a:r>
              <a:rPr lang="en-US" sz="3600" dirty="0">
                <a:solidFill>
                  <a:schemeClr val="tx2"/>
                </a:solidFill>
              </a:rPr>
              <a:t>. </a:t>
            </a:r>
            <a:r>
              <a:rPr lang="en-US" sz="3600" dirty="0" err="1">
                <a:solidFill>
                  <a:schemeClr val="tx2"/>
                </a:solidFill>
              </a:rPr>
              <a:t>Suspendisse</a:t>
            </a:r>
            <a:r>
              <a:rPr lang="en-US" sz="3600" dirty="0">
                <a:solidFill>
                  <a:schemeClr val="tx2"/>
                </a:solidFill>
              </a:rPr>
              <a:t> </a:t>
            </a:r>
            <a:r>
              <a:rPr lang="en-US" sz="3600" dirty="0" err="1">
                <a:solidFill>
                  <a:schemeClr val="tx2"/>
                </a:solidFill>
              </a:rPr>
              <a:t>dapibus</a:t>
            </a:r>
            <a:r>
              <a:rPr lang="en-US" sz="3600" dirty="0">
                <a:solidFill>
                  <a:schemeClr val="tx2"/>
                </a:solidFill>
              </a:rPr>
              <a:t> </a:t>
            </a:r>
            <a:r>
              <a:rPr lang="en-US" sz="3600" dirty="0" err="1">
                <a:solidFill>
                  <a:schemeClr val="tx2"/>
                </a:solidFill>
              </a:rPr>
              <a:t>lorem</a:t>
            </a:r>
            <a:r>
              <a:rPr lang="en-US" sz="3600" dirty="0">
                <a:solidFill>
                  <a:schemeClr val="tx2"/>
                </a:solidFill>
              </a:rPr>
              <a:t> </a:t>
            </a:r>
            <a:r>
              <a:rPr lang="en-US" sz="3600" dirty="0" err="1">
                <a:solidFill>
                  <a:schemeClr val="tx2"/>
                </a:solidFill>
              </a:rPr>
              <a:t>pellentesque</a:t>
            </a:r>
            <a:r>
              <a:rPr lang="en-US" sz="3600" dirty="0">
                <a:solidFill>
                  <a:schemeClr val="tx2"/>
                </a:solidFill>
              </a:rPr>
              <a:t> magna. Integer </a:t>
            </a:r>
            <a:r>
              <a:rPr lang="en-US" sz="3600" dirty="0" err="1">
                <a:solidFill>
                  <a:schemeClr val="tx2"/>
                </a:solidFill>
              </a:rPr>
              <a:t>nulla</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blandit</a:t>
            </a:r>
            <a:r>
              <a:rPr lang="en-US" sz="3600" dirty="0">
                <a:solidFill>
                  <a:schemeClr val="tx2"/>
                </a:solidFill>
              </a:rPr>
              <a:t> </a:t>
            </a:r>
            <a:r>
              <a:rPr lang="en-US" sz="3600" dirty="0" err="1">
                <a:solidFill>
                  <a:schemeClr val="tx2"/>
                </a:solidFill>
              </a:rPr>
              <a:t>feugiat</a:t>
            </a:r>
            <a:r>
              <a:rPr lang="en-US" sz="3600" dirty="0">
                <a:solidFill>
                  <a:schemeClr val="tx2"/>
                </a:solidFill>
              </a:rPr>
              <a:t> </a:t>
            </a:r>
            <a:r>
              <a:rPr lang="en-US" sz="3600" dirty="0" err="1">
                <a:solidFill>
                  <a:schemeClr val="tx2"/>
                </a:solidFill>
              </a:rPr>
              <a:t>ligula</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hendrerit</a:t>
            </a:r>
            <a:r>
              <a:rPr lang="en-US" sz="3600" dirty="0">
                <a:solidFill>
                  <a:schemeClr val="tx2"/>
                </a:solidFill>
              </a:rPr>
              <a:t>, </a:t>
            </a:r>
            <a:r>
              <a:rPr lang="en-US" sz="3600" dirty="0" err="1">
                <a:solidFill>
                  <a:schemeClr val="tx2"/>
                </a:solidFill>
              </a:rPr>
              <a:t>felis</a:t>
            </a:r>
            <a:r>
              <a:rPr lang="en-US" sz="3600" dirty="0">
                <a:solidFill>
                  <a:schemeClr val="tx2"/>
                </a:solidFill>
              </a:rPr>
              <a:t> et </a:t>
            </a:r>
            <a:r>
              <a:rPr lang="en-US" sz="3600" dirty="0" err="1">
                <a:solidFill>
                  <a:schemeClr val="tx2"/>
                </a:solidFill>
              </a:rPr>
              <a:t>imperdiet</a:t>
            </a:r>
            <a:r>
              <a:rPr lang="en-US" sz="3600" dirty="0">
                <a:solidFill>
                  <a:schemeClr val="tx2"/>
                </a:solidFill>
              </a:rPr>
              <a:t> </a:t>
            </a:r>
            <a:r>
              <a:rPr lang="en-US" sz="3600" dirty="0" err="1">
                <a:solidFill>
                  <a:schemeClr val="tx2"/>
                </a:solidFill>
              </a:rPr>
              <a:t>euismod</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ipsum</a:t>
            </a:r>
            <a:r>
              <a:rPr lang="en-US" sz="3600" dirty="0">
                <a:solidFill>
                  <a:schemeClr val="tx2"/>
                </a:solidFill>
              </a:rPr>
              <a:t> </a:t>
            </a:r>
            <a:r>
              <a:rPr lang="en-US" sz="3600" dirty="0" err="1">
                <a:solidFill>
                  <a:schemeClr val="tx2"/>
                </a:solidFill>
              </a:rPr>
              <a:t>pretium</a:t>
            </a:r>
            <a:r>
              <a:rPr lang="en-US" sz="3600" dirty="0">
                <a:solidFill>
                  <a:schemeClr val="tx2"/>
                </a:solidFill>
              </a:rPr>
              <a:t> </a:t>
            </a:r>
            <a:r>
              <a:rPr lang="en-US" sz="3600" dirty="0" err="1">
                <a:solidFill>
                  <a:schemeClr val="tx2"/>
                </a:solidFill>
              </a:rPr>
              <a:t>metus</a:t>
            </a:r>
            <a:r>
              <a:rPr lang="en-US" sz="3600" dirty="0">
                <a:solidFill>
                  <a:schemeClr val="tx2"/>
                </a:solidFill>
              </a:rPr>
              <a:t>, in </a:t>
            </a:r>
            <a:r>
              <a:rPr lang="en-US" sz="3600" dirty="0" err="1">
                <a:solidFill>
                  <a:schemeClr val="tx2"/>
                </a:solidFill>
              </a:rPr>
              <a:t>lacinia</a:t>
            </a:r>
            <a:r>
              <a:rPr lang="en-US" sz="3600" dirty="0">
                <a:solidFill>
                  <a:schemeClr val="tx2"/>
                </a:solidFill>
              </a:rPr>
              <a:t> </a:t>
            </a:r>
            <a:r>
              <a:rPr lang="en-US" sz="3600" dirty="0" err="1">
                <a:solidFill>
                  <a:schemeClr val="tx2"/>
                </a:solidFill>
              </a:rPr>
              <a:t>nulla</a:t>
            </a:r>
            <a:r>
              <a:rPr lang="en-US" sz="3600" dirty="0">
                <a:solidFill>
                  <a:schemeClr val="tx2"/>
                </a:solidFill>
              </a:rPr>
              <a:t> </a:t>
            </a:r>
            <a:r>
              <a:rPr lang="en-US" sz="3600" dirty="0" err="1">
                <a:solidFill>
                  <a:schemeClr val="tx2"/>
                </a:solidFill>
              </a:rPr>
              <a:t>nisl</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sapien</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ut</a:t>
            </a:r>
            <a:r>
              <a:rPr lang="en-US" sz="3600" dirty="0">
                <a:solidFill>
                  <a:schemeClr val="tx2"/>
                </a:solidFill>
              </a:rPr>
              <a:t> </a:t>
            </a:r>
            <a:r>
              <a:rPr lang="en-US" sz="3600" dirty="0" err="1">
                <a:solidFill>
                  <a:schemeClr val="tx2"/>
                </a:solidFill>
              </a:rPr>
              <a:t>est</a:t>
            </a:r>
            <a:r>
              <a:rPr lang="en-US" sz="3600" dirty="0">
                <a:solidFill>
                  <a:schemeClr val="tx2"/>
                </a:solidFill>
              </a:rPr>
              <a:t> in </a:t>
            </a:r>
            <a:r>
              <a:rPr lang="en-US" sz="3600" dirty="0" err="1">
                <a:solidFill>
                  <a:schemeClr val="tx2"/>
                </a:solidFill>
              </a:rPr>
              <a:t>lectus</a:t>
            </a:r>
            <a:r>
              <a:rPr lang="en-US" sz="3600" dirty="0">
                <a:solidFill>
                  <a:schemeClr val="tx2"/>
                </a:solidFill>
              </a:rPr>
              <a:t> </a:t>
            </a:r>
            <a:r>
              <a:rPr lang="en-US" sz="3600" dirty="0" err="1">
                <a:solidFill>
                  <a:schemeClr val="tx2"/>
                </a:solidFill>
              </a:rPr>
              <a:t>consequat</a:t>
            </a:r>
            <a:r>
              <a:rPr lang="en-US" sz="3600" dirty="0">
                <a:solidFill>
                  <a:schemeClr val="tx2"/>
                </a:solidFill>
              </a:rPr>
              <a:t> </a:t>
            </a:r>
            <a:r>
              <a:rPr lang="en-US" sz="3600" dirty="0" err="1">
                <a:solidFill>
                  <a:schemeClr val="tx2"/>
                </a:solidFill>
              </a:rPr>
              <a:t>consequat</a:t>
            </a:r>
            <a:r>
              <a:rPr lang="en-US" sz="3600" dirty="0" smtClean="0">
                <a:solidFill>
                  <a:schemeClr val="tx2"/>
                </a:solidFill>
              </a:rPr>
              <a:t>.</a:t>
            </a:r>
          </a:p>
          <a:p>
            <a:endParaRPr lang="en-US" sz="3600" dirty="0">
              <a:solidFill>
                <a:schemeClr val="tx2"/>
              </a:solidFill>
            </a:endParaRPr>
          </a:p>
          <a:p>
            <a:r>
              <a:rPr lang="en-US" sz="6000" dirty="0" smtClean="0">
                <a:solidFill>
                  <a:schemeClr val="tx2"/>
                </a:solidFill>
              </a:rPr>
              <a:t>Heading</a:t>
            </a:r>
          </a:p>
          <a:p>
            <a:r>
              <a:rPr lang="en-US" sz="3600" dirty="0" err="1">
                <a:solidFill>
                  <a:schemeClr val="tx2"/>
                </a:solidFill>
              </a:rPr>
              <a:t>Etiam</a:t>
            </a:r>
            <a:r>
              <a:rPr lang="en-US" sz="3600" dirty="0">
                <a:solidFill>
                  <a:schemeClr val="tx2"/>
                </a:solidFill>
              </a:rPr>
              <a:t> </a:t>
            </a:r>
            <a:r>
              <a:rPr lang="en-US" sz="3600" dirty="0" err="1">
                <a:solidFill>
                  <a:schemeClr val="tx2"/>
                </a:solidFill>
              </a:rPr>
              <a:t>eget</a:t>
            </a:r>
            <a:r>
              <a:rPr lang="en-US" sz="3600" dirty="0">
                <a:solidFill>
                  <a:schemeClr val="tx2"/>
                </a:solidFill>
              </a:rPr>
              <a:t> dui. </a:t>
            </a:r>
            <a:r>
              <a:rPr lang="en-US" sz="3600" dirty="0" err="1">
                <a:solidFill>
                  <a:schemeClr val="tx2"/>
                </a:solidFill>
              </a:rPr>
              <a:t>Aliquam</a:t>
            </a:r>
            <a:r>
              <a:rPr lang="en-US" sz="3600" dirty="0">
                <a:solidFill>
                  <a:schemeClr val="tx2"/>
                </a:solidFill>
              </a:rPr>
              <a:t> </a:t>
            </a:r>
            <a:r>
              <a:rPr lang="en-US" sz="3600" dirty="0" err="1">
                <a:solidFill>
                  <a:schemeClr val="tx2"/>
                </a:solidFill>
              </a:rPr>
              <a:t>erat</a:t>
            </a:r>
            <a:r>
              <a:rPr lang="en-US" sz="3600" dirty="0">
                <a:solidFill>
                  <a:schemeClr val="tx2"/>
                </a:solidFill>
              </a:rPr>
              <a:t> </a:t>
            </a:r>
            <a:r>
              <a:rPr lang="en-US" sz="3600" dirty="0" err="1">
                <a:solidFill>
                  <a:schemeClr val="tx2"/>
                </a:solidFill>
              </a:rPr>
              <a:t>volutpat</a:t>
            </a:r>
            <a:r>
              <a:rPr lang="en-US" sz="3600" dirty="0">
                <a:solidFill>
                  <a:schemeClr val="tx2"/>
                </a:solidFill>
              </a:rPr>
              <a:t>. </a:t>
            </a:r>
            <a:r>
              <a:rPr lang="en-US" sz="3600" dirty="0" err="1">
                <a:solidFill>
                  <a:schemeClr val="tx2"/>
                </a:solidFill>
              </a:rPr>
              <a:t>Sed</a:t>
            </a:r>
            <a:r>
              <a:rPr lang="en-US" sz="3600" dirty="0">
                <a:solidFill>
                  <a:schemeClr val="tx2"/>
                </a:solidFill>
              </a:rPr>
              <a:t> at </a:t>
            </a:r>
            <a:r>
              <a:rPr lang="en-US" sz="3600" dirty="0" err="1">
                <a:solidFill>
                  <a:schemeClr val="tx2"/>
                </a:solidFill>
              </a:rPr>
              <a:t>lorem</a:t>
            </a:r>
            <a:r>
              <a:rPr lang="en-US" sz="3600" dirty="0">
                <a:solidFill>
                  <a:schemeClr val="tx2"/>
                </a:solidFill>
              </a:rPr>
              <a:t> in </a:t>
            </a:r>
            <a:r>
              <a:rPr lang="en-US" sz="3600" dirty="0" err="1">
                <a:solidFill>
                  <a:schemeClr val="tx2"/>
                </a:solidFill>
              </a:rPr>
              <a:t>nunc</a:t>
            </a:r>
            <a:r>
              <a:rPr lang="en-US" sz="3600" dirty="0">
                <a:solidFill>
                  <a:schemeClr val="tx2"/>
                </a:solidFill>
              </a:rPr>
              <a:t> </a:t>
            </a:r>
            <a:r>
              <a:rPr lang="en-US" sz="3600" dirty="0" err="1">
                <a:solidFill>
                  <a:schemeClr val="tx2"/>
                </a:solidFill>
              </a:rPr>
              <a:t>porta</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augue</a:t>
            </a:r>
            <a:r>
              <a:rPr lang="en-US" sz="3600" dirty="0">
                <a:solidFill>
                  <a:schemeClr val="tx2"/>
                </a:solidFill>
              </a:rPr>
              <a:t>. </a:t>
            </a:r>
            <a:r>
              <a:rPr lang="en-US" sz="3600" dirty="0" err="1">
                <a:solidFill>
                  <a:schemeClr val="tx2"/>
                </a:solidFill>
              </a:rPr>
              <a:t>Quisque</a:t>
            </a:r>
            <a:r>
              <a:rPr lang="en-US" sz="3600" dirty="0">
                <a:solidFill>
                  <a:schemeClr val="tx2"/>
                </a:solidFill>
              </a:rPr>
              <a:t> </a:t>
            </a:r>
            <a:r>
              <a:rPr lang="en-US" sz="3600" dirty="0" err="1">
                <a:solidFill>
                  <a:schemeClr val="tx2"/>
                </a:solidFill>
              </a:rPr>
              <a:t>aliquam</a:t>
            </a:r>
            <a:r>
              <a:rPr lang="en-US" sz="3600" dirty="0">
                <a:solidFill>
                  <a:schemeClr val="tx2"/>
                </a:solidFill>
              </a:rPr>
              <a:t> </a:t>
            </a:r>
            <a:r>
              <a:rPr lang="en-US" sz="3600" dirty="0" err="1">
                <a:solidFill>
                  <a:schemeClr val="tx2"/>
                </a:solidFill>
              </a:rPr>
              <a:t>tempor</a:t>
            </a:r>
            <a:r>
              <a:rPr lang="en-US" sz="3600" dirty="0">
                <a:solidFill>
                  <a:schemeClr val="tx2"/>
                </a:solidFill>
              </a:rPr>
              <a:t> magna.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Nunc</a:t>
            </a:r>
            <a:r>
              <a:rPr lang="en-US" sz="3600" dirty="0">
                <a:solidFill>
                  <a:schemeClr val="tx2"/>
                </a:solidFill>
              </a:rPr>
              <a:t> ac magna. Maecenas </a:t>
            </a:r>
            <a:r>
              <a:rPr lang="en-US" sz="3600" dirty="0" err="1">
                <a:solidFill>
                  <a:schemeClr val="tx2"/>
                </a:solidFill>
              </a:rPr>
              <a:t>odio</a:t>
            </a:r>
            <a:r>
              <a:rPr lang="en-US" sz="3600" dirty="0">
                <a:solidFill>
                  <a:schemeClr val="tx2"/>
                </a:solidFill>
              </a:rPr>
              <a:t> dolor, </a:t>
            </a:r>
            <a:r>
              <a:rPr lang="en-US" sz="3600" dirty="0" err="1">
                <a:solidFill>
                  <a:schemeClr val="tx2"/>
                </a:solidFill>
              </a:rPr>
              <a:t>vulputate</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auctor</a:t>
            </a:r>
            <a:r>
              <a:rPr lang="en-US" sz="3600" dirty="0">
                <a:solidFill>
                  <a:schemeClr val="tx2"/>
                </a:solidFill>
              </a:rPr>
              <a:t> ac, </a:t>
            </a:r>
            <a:r>
              <a:rPr lang="en-US" sz="3600" dirty="0" err="1">
                <a:solidFill>
                  <a:schemeClr val="tx2"/>
                </a:solidFill>
              </a:rPr>
              <a:t>accumsan</a:t>
            </a:r>
            <a:r>
              <a:rPr lang="en-US" sz="3600" dirty="0">
                <a:solidFill>
                  <a:schemeClr val="tx2"/>
                </a:solidFill>
              </a:rPr>
              <a:t> id, </a:t>
            </a:r>
            <a:r>
              <a:rPr lang="en-US" sz="3600" dirty="0" err="1">
                <a:solidFill>
                  <a:schemeClr val="tx2"/>
                </a:solidFill>
              </a:rPr>
              <a:t>felis</a:t>
            </a:r>
            <a:r>
              <a:rPr lang="en-US" sz="3600" dirty="0">
                <a:solidFill>
                  <a:schemeClr val="tx2"/>
                </a:solidFill>
              </a:rPr>
              <a:t>. </a:t>
            </a:r>
            <a:r>
              <a:rPr lang="en-US" sz="3600" dirty="0" err="1">
                <a:solidFill>
                  <a:schemeClr val="tx2"/>
                </a:solidFill>
              </a:rPr>
              <a:t>Pellentesque</a:t>
            </a:r>
            <a:r>
              <a:rPr lang="en-US" sz="3600" dirty="0">
                <a:solidFill>
                  <a:schemeClr val="tx2"/>
                </a:solidFill>
              </a:rPr>
              <a:t> </a:t>
            </a:r>
            <a:r>
              <a:rPr lang="en-US" sz="3600" dirty="0" err="1">
                <a:solidFill>
                  <a:schemeClr val="tx2"/>
                </a:solidFill>
              </a:rPr>
              <a:t>cursus</a:t>
            </a:r>
            <a:r>
              <a:rPr lang="en-US" sz="3600" dirty="0">
                <a:solidFill>
                  <a:schemeClr val="tx2"/>
                </a:solidFill>
              </a:rPr>
              <a:t> </a:t>
            </a:r>
            <a:r>
              <a:rPr lang="en-US" sz="3600" dirty="0" err="1">
                <a:solidFill>
                  <a:schemeClr val="tx2"/>
                </a:solidFill>
              </a:rPr>
              <a:t>sagittis</a:t>
            </a:r>
            <a:r>
              <a:rPr lang="en-US" sz="3600" dirty="0">
                <a:solidFill>
                  <a:schemeClr val="tx2"/>
                </a:solidFill>
              </a:rPr>
              <a:t> </a:t>
            </a:r>
            <a:r>
              <a:rPr lang="en-US" sz="3600" dirty="0" err="1">
                <a:solidFill>
                  <a:schemeClr val="tx2"/>
                </a:solidFill>
              </a:rPr>
              <a:t>felis</a:t>
            </a:r>
            <a:r>
              <a:rPr lang="en-US" sz="3600" dirty="0">
                <a:solidFill>
                  <a:schemeClr val="tx2"/>
                </a:solidFill>
              </a:rPr>
              <a:t>. </a:t>
            </a:r>
            <a:r>
              <a:rPr lang="en-US" sz="3600" dirty="0" err="1">
                <a:solidFill>
                  <a:schemeClr val="tx2"/>
                </a:solidFill>
              </a:rPr>
              <a:t>Pellentesque</a:t>
            </a:r>
            <a:r>
              <a:rPr lang="en-US" sz="3600" dirty="0">
                <a:solidFill>
                  <a:schemeClr val="tx2"/>
                </a:solidFill>
              </a:rPr>
              <a:t> </a:t>
            </a:r>
            <a:r>
              <a:rPr lang="en-US" sz="3600" dirty="0" err="1">
                <a:solidFill>
                  <a:schemeClr val="tx2"/>
                </a:solidFill>
              </a:rPr>
              <a:t>porttitor</a:t>
            </a:r>
            <a:r>
              <a:rPr lang="en-US" sz="3600" dirty="0">
                <a:solidFill>
                  <a:schemeClr val="tx2"/>
                </a:solidFill>
              </a:rPr>
              <a:t>, </a:t>
            </a:r>
            <a:r>
              <a:rPr lang="en-US" sz="3600" dirty="0" err="1">
                <a:solidFill>
                  <a:schemeClr val="tx2"/>
                </a:solidFill>
              </a:rPr>
              <a:t>velit</a:t>
            </a:r>
            <a:r>
              <a:rPr lang="en-US" sz="3600" dirty="0">
                <a:solidFill>
                  <a:schemeClr val="tx2"/>
                </a:solidFill>
              </a:rPr>
              <a:t> </a:t>
            </a:r>
            <a:r>
              <a:rPr lang="en-US" sz="3600" dirty="0" err="1">
                <a:solidFill>
                  <a:schemeClr val="tx2"/>
                </a:solidFill>
              </a:rPr>
              <a:t>lacinia</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auctor</a:t>
            </a:r>
            <a:r>
              <a:rPr lang="en-US" sz="3600" dirty="0">
                <a:solidFill>
                  <a:schemeClr val="tx2"/>
                </a:solidFill>
              </a:rPr>
              <a:t>, </a:t>
            </a:r>
            <a:r>
              <a:rPr lang="en-US" sz="3600" dirty="0" err="1">
                <a:solidFill>
                  <a:schemeClr val="tx2"/>
                </a:solidFill>
              </a:rPr>
              <a:t>diam</a:t>
            </a:r>
            <a:r>
              <a:rPr lang="en-US" sz="3600" dirty="0">
                <a:solidFill>
                  <a:schemeClr val="tx2"/>
                </a:solidFill>
              </a:rPr>
              <a:t> </a:t>
            </a:r>
            <a:r>
              <a:rPr lang="en-US" sz="3600" dirty="0" err="1">
                <a:solidFill>
                  <a:schemeClr val="tx2"/>
                </a:solidFill>
              </a:rPr>
              <a:t>eros</a:t>
            </a:r>
            <a:r>
              <a:rPr lang="en-US" sz="3600" dirty="0">
                <a:solidFill>
                  <a:schemeClr val="tx2"/>
                </a:solidFill>
              </a:rPr>
              <a:t> tempus </a:t>
            </a:r>
            <a:r>
              <a:rPr lang="en-US" sz="3600" dirty="0" err="1">
                <a:solidFill>
                  <a:schemeClr val="tx2"/>
                </a:solidFill>
              </a:rPr>
              <a:t>arcu</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vulputate</a:t>
            </a:r>
            <a:r>
              <a:rPr lang="en-US" sz="3600" dirty="0">
                <a:solidFill>
                  <a:schemeClr val="tx2"/>
                </a:solidFill>
              </a:rPr>
              <a:t> </a:t>
            </a:r>
            <a:r>
              <a:rPr lang="en-US" sz="3600" dirty="0" err="1">
                <a:solidFill>
                  <a:schemeClr val="tx2"/>
                </a:solidFill>
              </a:rPr>
              <a:t>augue</a:t>
            </a:r>
            <a:r>
              <a:rPr lang="en-US" sz="3600" dirty="0">
                <a:solidFill>
                  <a:schemeClr val="tx2"/>
                </a:solidFill>
              </a:rPr>
              <a:t> magna </a:t>
            </a:r>
            <a:r>
              <a:rPr lang="en-US" sz="3600" dirty="0" err="1">
                <a:solidFill>
                  <a:schemeClr val="tx2"/>
                </a:solidFill>
              </a:rPr>
              <a:t>vel</a:t>
            </a:r>
            <a:r>
              <a:rPr lang="en-US" sz="3600" dirty="0">
                <a:solidFill>
                  <a:schemeClr val="tx2"/>
                </a:solidFill>
              </a:rPr>
              <a:t> </a:t>
            </a:r>
            <a:r>
              <a:rPr lang="en-US" sz="3600" dirty="0" err="1">
                <a:solidFill>
                  <a:schemeClr val="tx2"/>
                </a:solidFill>
              </a:rPr>
              <a:t>risus</a:t>
            </a:r>
            <a:r>
              <a:rPr lang="en-US" sz="3600" dirty="0">
                <a:solidFill>
                  <a:schemeClr val="tx2"/>
                </a:solidFill>
              </a:rPr>
              <a:t>. </a:t>
            </a:r>
            <a:r>
              <a:rPr lang="en-US" sz="3600" dirty="0" err="1">
                <a:solidFill>
                  <a:schemeClr val="tx2"/>
                </a:solidFill>
              </a:rPr>
              <a:t>Cras</a:t>
            </a:r>
            <a:r>
              <a:rPr lang="en-US" sz="3600" dirty="0">
                <a:solidFill>
                  <a:schemeClr val="tx2"/>
                </a:solidFill>
              </a:rPr>
              <a:t> non magna </a:t>
            </a:r>
            <a:r>
              <a:rPr lang="en-US" sz="3600" dirty="0" err="1">
                <a:solidFill>
                  <a:schemeClr val="tx2"/>
                </a:solidFill>
              </a:rPr>
              <a:t>vel</a:t>
            </a:r>
            <a:r>
              <a:rPr lang="en-US" sz="3600" dirty="0">
                <a:solidFill>
                  <a:schemeClr val="tx2"/>
                </a:solidFill>
              </a:rPr>
              <a:t> ante </a:t>
            </a:r>
            <a:r>
              <a:rPr lang="en-US" sz="3600" dirty="0" err="1">
                <a:solidFill>
                  <a:schemeClr val="tx2"/>
                </a:solidFill>
              </a:rPr>
              <a:t>adipiscing</a:t>
            </a:r>
            <a:r>
              <a:rPr lang="en-US" sz="3600" dirty="0">
                <a:solidFill>
                  <a:schemeClr val="tx2"/>
                </a:solidFill>
              </a:rPr>
              <a:t> </a:t>
            </a:r>
            <a:r>
              <a:rPr lang="en-US" sz="3600" dirty="0" err="1">
                <a:solidFill>
                  <a:schemeClr val="tx2"/>
                </a:solidFill>
              </a:rPr>
              <a:t>rhoncus</a:t>
            </a:r>
            <a:r>
              <a:rPr lang="en-US" sz="3600" dirty="0">
                <a:solidFill>
                  <a:schemeClr val="tx2"/>
                </a:solidFill>
              </a:rPr>
              <a:t>. </a:t>
            </a:r>
            <a:r>
              <a:rPr lang="en-US" sz="3600" dirty="0" err="1">
                <a:solidFill>
                  <a:schemeClr val="tx2"/>
                </a:solidFill>
              </a:rPr>
              <a:t>Vivamus</a:t>
            </a:r>
            <a:r>
              <a:rPr lang="en-US" sz="3600" dirty="0">
                <a:solidFill>
                  <a:schemeClr val="tx2"/>
                </a:solidFill>
              </a:rPr>
              <a:t> a mi. </a:t>
            </a:r>
            <a:r>
              <a:rPr lang="en-US" sz="3600" dirty="0" err="1">
                <a:solidFill>
                  <a:schemeClr val="tx2"/>
                </a:solidFill>
              </a:rPr>
              <a:t>Morbi</a:t>
            </a:r>
            <a:r>
              <a:rPr lang="en-US" sz="3600" dirty="0">
                <a:solidFill>
                  <a:schemeClr val="tx2"/>
                </a:solidFill>
              </a:rPr>
              <a:t> </a:t>
            </a:r>
            <a:r>
              <a:rPr lang="en-US" sz="3600" dirty="0" err="1">
                <a:solidFill>
                  <a:schemeClr val="tx2"/>
                </a:solidFill>
              </a:rPr>
              <a:t>neque</a:t>
            </a:r>
            <a:r>
              <a:rPr lang="en-US" sz="3600" dirty="0">
                <a:solidFill>
                  <a:schemeClr val="tx2"/>
                </a:solidFill>
              </a:rPr>
              <a:t>. </a:t>
            </a:r>
            <a:r>
              <a:rPr lang="en-US" sz="3600" dirty="0" err="1">
                <a:solidFill>
                  <a:schemeClr val="tx2"/>
                </a:solidFill>
              </a:rPr>
              <a:t>Aliquam</a:t>
            </a:r>
            <a:r>
              <a:rPr lang="en-US" sz="3600" dirty="0">
                <a:solidFill>
                  <a:schemeClr val="tx2"/>
                </a:solidFill>
              </a:rPr>
              <a:t> </a:t>
            </a:r>
            <a:r>
              <a:rPr lang="en-US" sz="3600" dirty="0" err="1">
                <a:solidFill>
                  <a:schemeClr val="tx2"/>
                </a:solidFill>
              </a:rPr>
              <a:t>erat</a:t>
            </a:r>
            <a:r>
              <a:rPr lang="en-US" sz="3600" dirty="0">
                <a:solidFill>
                  <a:schemeClr val="tx2"/>
                </a:solidFill>
              </a:rPr>
              <a:t> </a:t>
            </a:r>
            <a:r>
              <a:rPr lang="en-US" sz="3600" dirty="0" err="1">
                <a:solidFill>
                  <a:schemeClr val="tx2"/>
                </a:solidFill>
              </a:rPr>
              <a:t>volutpat</a:t>
            </a:r>
            <a:r>
              <a:rPr lang="en-US" sz="3600" dirty="0">
                <a:solidFill>
                  <a:schemeClr val="tx2"/>
                </a:solidFill>
              </a:rPr>
              <a:t>. Integer </a:t>
            </a:r>
            <a:r>
              <a:rPr lang="en-US" sz="3600" dirty="0" err="1">
                <a:solidFill>
                  <a:schemeClr val="tx2"/>
                </a:solidFill>
              </a:rPr>
              <a:t>ultrices</a:t>
            </a:r>
            <a:r>
              <a:rPr lang="en-US" sz="3600" dirty="0">
                <a:solidFill>
                  <a:schemeClr val="tx2"/>
                </a:solidFill>
              </a:rPr>
              <a:t> </a:t>
            </a:r>
            <a:r>
              <a:rPr lang="en-US" sz="3600" dirty="0" err="1">
                <a:solidFill>
                  <a:schemeClr val="tx2"/>
                </a:solidFill>
              </a:rPr>
              <a:t>lobortis</a:t>
            </a:r>
            <a:r>
              <a:rPr lang="en-US" sz="3600" dirty="0">
                <a:solidFill>
                  <a:schemeClr val="tx2"/>
                </a:solidFill>
              </a:rPr>
              <a:t> </a:t>
            </a:r>
            <a:r>
              <a:rPr lang="en-US" sz="3600" dirty="0" err="1">
                <a:solidFill>
                  <a:schemeClr val="tx2"/>
                </a:solidFill>
              </a:rPr>
              <a:t>eros</a:t>
            </a:r>
            <a:r>
              <a:rPr lang="en-US" sz="3600" dirty="0">
                <a:solidFill>
                  <a:schemeClr val="tx2"/>
                </a:solidFill>
              </a:rPr>
              <a:t>.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semper</a:t>
            </a:r>
            <a:r>
              <a:rPr lang="en-US" sz="3600" dirty="0">
                <a:solidFill>
                  <a:schemeClr val="tx2"/>
                </a:solidFill>
              </a:rPr>
              <a:t>, ante vitae </a:t>
            </a:r>
            <a:r>
              <a:rPr lang="en-US" sz="3600" dirty="0" err="1">
                <a:solidFill>
                  <a:schemeClr val="tx2"/>
                </a:solidFill>
              </a:rPr>
              <a:t>sollicitudin</a:t>
            </a:r>
            <a:r>
              <a:rPr lang="en-US" sz="3600" dirty="0">
                <a:solidFill>
                  <a:schemeClr val="tx2"/>
                </a:solidFill>
              </a:rPr>
              <a:t> </a:t>
            </a:r>
            <a:r>
              <a:rPr lang="en-US" sz="3600" dirty="0" err="1">
                <a:solidFill>
                  <a:schemeClr val="tx2"/>
                </a:solidFill>
              </a:rPr>
              <a:t>posuere</a:t>
            </a:r>
            <a:r>
              <a:rPr lang="en-US" sz="3600" dirty="0">
                <a:solidFill>
                  <a:schemeClr val="tx2"/>
                </a:solidFill>
              </a:rPr>
              <a:t>, </a:t>
            </a:r>
            <a:r>
              <a:rPr lang="en-US" sz="3600" dirty="0" err="1">
                <a:solidFill>
                  <a:schemeClr val="tx2"/>
                </a:solidFill>
              </a:rPr>
              <a:t>metus</a:t>
            </a:r>
            <a:r>
              <a:rPr lang="en-US" sz="3600" dirty="0">
                <a:solidFill>
                  <a:schemeClr val="tx2"/>
                </a:solidFill>
              </a:rPr>
              <a:t> quam </a:t>
            </a:r>
            <a:r>
              <a:rPr lang="en-US" sz="3600" dirty="0" err="1">
                <a:solidFill>
                  <a:schemeClr val="tx2"/>
                </a:solidFill>
              </a:rPr>
              <a:t>iaculis</a:t>
            </a:r>
            <a:r>
              <a:rPr lang="en-US" sz="3600" dirty="0">
                <a:solidFill>
                  <a:schemeClr val="tx2"/>
                </a:solidFill>
              </a:rPr>
              <a:t> </a:t>
            </a:r>
            <a:r>
              <a:rPr lang="en-US" sz="3600" dirty="0" err="1">
                <a:solidFill>
                  <a:schemeClr val="tx2"/>
                </a:solidFill>
              </a:rPr>
              <a:t>nibh</a:t>
            </a:r>
            <a:r>
              <a:rPr lang="en-US" sz="3600" dirty="0">
                <a:solidFill>
                  <a:schemeClr val="tx2"/>
                </a:solidFill>
              </a:rPr>
              <a:t>, vitae </a:t>
            </a:r>
            <a:r>
              <a:rPr lang="en-US" sz="3600" dirty="0" err="1">
                <a:solidFill>
                  <a:schemeClr val="tx2"/>
                </a:solidFill>
              </a:rPr>
              <a:t>scelerisque</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massa</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pede</a:t>
            </a:r>
            <a:r>
              <a:rPr lang="en-US" sz="3600" dirty="0">
                <a:solidFill>
                  <a:schemeClr val="tx2"/>
                </a:solidFill>
              </a:rPr>
              <a:t>. </a:t>
            </a:r>
            <a:r>
              <a:rPr lang="en-US" sz="3600" dirty="0" err="1">
                <a:solidFill>
                  <a:schemeClr val="tx2"/>
                </a:solidFill>
              </a:rPr>
              <a:t>Sed</a:t>
            </a:r>
            <a:r>
              <a:rPr lang="en-US" sz="3600" dirty="0">
                <a:solidFill>
                  <a:schemeClr val="tx2"/>
                </a:solidFill>
              </a:rPr>
              <a:t> </a:t>
            </a:r>
            <a:r>
              <a:rPr lang="en-US" sz="3600" dirty="0" err="1">
                <a:solidFill>
                  <a:schemeClr val="tx2"/>
                </a:solidFill>
              </a:rPr>
              <a:t>velit</a:t>
            </a:r>
            <a:r>
              <a:rPr lang="en-US" sz="3600" dirty="0">
                <a:solidFill>
                  <a:schemeClr val="tx2"/>
                </a:solidFill>
              </a:rPr>
              <a:t> </a:t>
            </a:r>
            <a:r>
              <a:rPr lang="en-US" sz="3600" dirty="0" err="1">
                <a:solidFill>
                  <a:schemeClr val="tx2"/>
                </a:solidFill>
              </a:rPr>
              <a:t>urna</a:t>
            </a:r>
            <a:r>
              <a:rPr lang="en-US" sz="3600" dirty="0">
                <a:solidFill>
                  <a:schemeClr val="tx2"/>
                </a:solidFill>
              </a:rPr>
              <a:t>, </a:t>
            </a:r>
            <a:r>
              <a:rPr lang="en-US" sz="3600" dirty="0" err="1">
                <a:solidFill>
                  <a:schemeClr val="tx2"/>
                </a:solidFill>
              </a:rPr>
              <a:t>interdum</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ultricies</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faucibus</a:t>
            </a:r>
            <a:r>
              <a:rPr lang="en-US" sz="3600" dirty="0">
                <a:solidFill>
                  <a:schemeClr val="tx2"/>
                </a:solidFill>
              </a:rPr>
              <a:t> at, quam. </a:t>
            </a:r>
            <a:r>
              <a:rPr lang="en-US" sz="3600" dirty="0" err="1">
                <a:solidFill>
                  <a:schemeClr val="tx2"/>
                </a:solidFill>
              </a:rPr>
              <a:t>Donec</a:t>
            </a:r>
            <a:r>
              <a:rPr lang="en-US" sz="3600" dirty="0">
                <a:solidFill>
                  <a:schemeClr val="tx2"/>
                </a:solidFill>
              </a:rPr>
              <a:t> </a:t>
            </a:r>
            <a:r>
              <a:rPr lang="en-US" sz="3600" dirty="0" err="1">
                <a:solidFill>
                  <a:schemeClr val="tx2"/>
                </a:solidFill>
              </a:rPr>
              <a:t>elit</a:t>
            </a:r>
            <a:r>
              <a:rPr lang="en-US" sz="3600" dirty="0">
                <a:solidFill>
                  <a:schemeClr val="tx2"/>
                </a:solidFill>
              </a:rPr>
              <a:t> </a:t>
            </a:r>
            <a:r>
              <a:rPr lang="en-US" sz="3600" dirty="0" err="1">
                <a:solidFill>
                  <a:schemeClr val="tx2"/>
                </a:solidFill>
              </a:rPr>
              <a:t>est</a:t>
            </a:r>
            <a:r>
              <a:rPr lang="en-US" sz="3600" dirty="0">
                <a:solidFill>
                  <a:schemeClr val="tx2"/>
                </a:solidFill>
              </a:rPr>
              <a:t>, </a:t>
            </a:r>
            <a:r>
              <a:rPr lang="en-US" sz="3600" dirty="0" err="1">
                <a:solidFill>
                  <a:schemeClr val="tx2"/>
                </a:solidFill>
              </a:rPr>
              <a:t>consectetuer</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consequat</a:t>
            </a:r>
            <a:r>
              <a:rPr lang="en-US" sz="3600" dirty="0">
                <a:solidFill>
                  <a:schemeClr val="tx2"/>
                </a:solidFill>
              </a:rPr>
              <a:t> </a:t>
            </a:r>
            <a:r>
              <a:rPr lang="en-US" sz="3600" dirty="0" err="1">
                <a:solidFill>
                  <a:schemeClr val="tx2"/>
                </a:solidFill>
              </a:rPr>
              <a:t>quis</a:t>
            </a:r>
            <a:r>
              <a:rPr lang="en-US" sz="3600" dirty="0">
                <a:solidFill>
                  <a:schemeClr val="tx2"/>
                </a:solidFill>
              </a:rPr>
              <a:t>, tempus </a:t>
            </a:r>
            <a:r>
              <a:rPr lang="en-US" sz="3600" dirty="0" err="1">
                <a:solidFill>
                  <a:schemeClr val="tx2"/>
                </a:solidFill>
              </a:rPr>
              <a:t>quis</a:t>
            </a:r>
            <a:r>
              <a:rPr lang="en-US" sz="3600" dirty="0">
                <a:solidFill>
                  <a:schemeClr val="tx2"/>
                </a:solidFill>
              </a:rPr>
              <a:t>, </a:t>
            </a:r>
            <a:r>
              <a:rPr lang="en-US" sz="3600" dirty="0" err="1">
                <a:solidFill>
                  <a:schemeClr val="tx2"/>
                </a:solidFill>
              </a:rPr>
              <a:t>wisi</a:t>
            </a:r>
            <a:r>
              <a:rPr lang="en-US" sz="3600" dirty="0">
                <a:solidFill>
                  <a:schemeClr val="tx2"/>
                </a:solidFill>
              </a:rPr>
              <a:t>. In in </a:t>
            </a:r>
            <a:r>
              <a:rPr lang="en-US" sz="3600" dirty="0" err="1">
                <a:solidFill>
                  <a:schemeClr val="tx2"/>
                </a:solidFill>
              </a:rPr>
              <a:t>nunc</a:t>
            </a:r>
            <a:r>
              <a:rPr lang="en-US" sz="3600" dirty="0">
                <a:solidFill>
                  <a:schemeClr val="tx2"/>
                </a:solidFill>
              </a:rPr>
              <a:t>. Class </a:t>
            </a:r>
            <a:r>
              <a:rPr lang="en-US" sz="3600" dirty="0" err="1">
                <a:solidFill>
                  <a:schemeClr val="tx2"/>
                </a:solidFill>
              </a:rPr>
              <a:t>aptent</a:t>
            </a:r>
            <a:r>
              <a:rPr lang="en-US" sz="3600" dirty="0">
                <a:solidFill>
                  <a:schemeClr val="tx2"/>
                </a:solidFill>
              </a:rPr>
              <a:t> </a:t>
            </a:r>
            <a:r>
              <a:rPr lang="en-US" sz="3600" dirty="0" err="1">
                <a:solidFill>
                  <a:schemeClr val="tx2"/>
                </a:solidFill>
              </a:rPr>
              <a:t>taciti</a:t>
            </a:r>
            <a:r>
              <a:rPr lang="en-US" sz="3600" dirty="0">
                <a:solidFill>
                  <a:schemeClr val="tx2"/>
                </a:solidFill>
              </a:rPr>
              <a:t> </a:t>
            </a:r>
            <a:r>
              <a:rPr lang="en-US" sz="3600" dirty="0" err="1">
                <a:solidFill>
                  <a:schemeClr val="tx2"/>
                </a:solidFill>
              </a:rPr>
              <a:t>sociosqu</a:t>
            </a:r>
            <a:r>
              <a:rPr lang="en-US" sz="3600" dirty="0">
                <a:solidFill>
                  <a:schemeClr val="tx2"/>
                </a:solidFill>
              </a:rPr>
              <a:t> ad </a:t>
            </a:r>
            <a:r>
              <a:rPr lang="en-US" sz="3600" dirty="0" err="1">
                <a:solidFill>
                  <a:schemeClr val="tx2"/>
                </a:solidFill>
              </a:rPr>
              <a:t>litora</a:t>
            </a:r>
            <a:r>
              <a:rPr lang="en-US" sz="3600" dirty="0">
                <a:solidFill>
                  <a:schemeClr val="tx2"/>
                </a:solidFill>
              </a:rPr>
              <a:t> </a:t>
            </a:r>
            <a:r>
              <a:rPr lang="en-US" sz="3600" dirty="0" err="1">
                <a:solidFill>
                  <a:schemeClr val="tx2"/>
                </a:solidFill>
              </a:rPr>
              <a:t>torquent</a:t>
            </a:r>
            <a:r>
              <a:rPr lang="en-US" sz="3600" dirty="0">
                <a:solidFill>
                  <a:schemeClr val="tx2"/>
                </a:solidFill>
              </a:rPr>
              <a:t> per </a:t>
            </a:r>
            <a:r>
              <a:rPr lang="en-US" sz="3600" dirty="0" err="1">
                <a:solidFill>
                  <a:schemeClr val="tx2"/>
                </a:solidFill>
              </a:rPr>
              <a:t>conubia</a:t>
            </a:r>
            <a:r>
              <a:rPr lang="en-US" sz="3600" dirty="0">
                <a:solidFill>
                  <a:schemeClr val="tx2"/>
                </a:solidFill>
              </a:rPr>
              <a:t> nostra, per </a:t>
            </a:r>
            <a:r>
              <a:rPr lang="en-US" sz="3600" dirty="0" err="1">
                <a:solidFill>
                  <a:schemeClr val="tx2"/>
                </a:solidFill>
              </a:rPr>
              <a:t>inceptos</a:t>
            </a:r>
            <a:r>
              <a:rPr lang="en-US" sz="3600" dirty="0">
                <a:solidFill>
                  <a:schemeClr val="tx2"/>
                </a:solidFill>
              </a:rPr>
              <a:t> </a:t>
            </a:r>
            <a:r>
              <a:rPr lang="en-US" sz="3600" dirty="0" err="1">
                <a:solidFill>
                  <a:schemeClr val="tx2"/>
                </a:solidFill>
              </a:rPr>
              <a:t>hymenaeos</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ullamcorper</a:t>
            </a:r>
            <a:r>
              <a:rPr lang="en-US" sz="3600" dirty="0">
                <a:solidFill>
                  <a:schemeClr val="tx2"/>
                </a:solidFill>
              </a:rPr>
              <a:t> </a:t>
            </a:r>
            <a:r>
              <a:rPr lang="en-US" sz="3600" dirty="0" err="1">
                <a:solidFill>
                  <a:schemeClr val="tx2"/>
                </a:solidFill>
              </a:rPr>
              <a:t>fringilla</a:t>
            </a:r>
            <a:r>
              <a:rPr lang="en-US" sz="3600" dirty="0">
                <a:solidFill>
                  <a:schemeClr val="tx2"/>
                </a:solidFill>
              </a:rPr>
              <a:t> </a:t>
            </a:r>
            <a:r>
              <a:rPr lang="en-US" sz="3600" dirty="0" err="1">
                <a:solidFill>
                  <a:schemeClr val="tx2"/>
                </a:solidFill>
              </a:rPr>
              <a:t>eros</a:t>
            </a:r>
            <a:r>
              <a:rPr lang="en-US" sz="3600" dirty="0">
                <a:solidFill>
                  <a:schemeClr val="tx2"/>
                </a:solidFill>
              </a:rPr>
              <a:t>. </a:t>
            </a:r>
            <a:r>
              <a:rPr lang="en-US" sz="3600" dirty="0" err="1">
                <a:solidFill>
                  <a:schemeClr val="tx2"/>
                </a:solidFill>
              </a:rPr>
              <a:t>Fusce</a:t>
            </a:r>
            <a:r>
              <a:rPr lang="en-US" sz="3600" dirty="0">
                <a:solidFill>
                  <a:schemeClr val="tx2"/>
                </a:solidFill>
              </a:rPr>
              <a:t> in </a:t>
            </a:r>
            <a:r>
              <a:rPr lang="en-US" sz="3600" dirty="0" err="1">
                <a:solidFill>
                  <a:schemeClr val="tx2"/>
                </a:solidFill>
              </a:rPr>
              <a:t>sapien</a:t>
            </a:r>
            <a:r>
              <a:rPr lang="en-US" sz="3600" dirty="0">
                <a:solidFill>
                  <a:schemeClr val="tx2"/>
                </a:solidFill>
              </a:rPr>
              <a:t> </a:t>
            </a:r>
            <a:r>
              <a:rPr lang="en-US" sz="3600" dirty="0" err="1">
                <a:solidFill>
                  <a:schemeClr val="tx2"/>
                </a:solidFill>
              </a:rPr>
              <a:t>eu</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dapibus</a:t>
            </a:r>
            <a:r>
              <a:rPr lang="en-US" sz="3600" dirty="0">
                <a:solidFill>
                  <a:schemeClr val="tx2"/>
                </a:solidFill>
              </a:rPr>
              <a:t> </a:t>
            </a:r>
            <a:r>
              <a:rPr lang="en-US" sz="3600" dirty="0" err="1">
                <a:solidFill>
                  <a:schemeClr val="tx2"/>
                </a:solidFill>
              </a:rPr>
              <a:t>commodo</a:t>
            </a:r>
            <a:r>
              <a:rPr lang="en-US" sz="3600" dirty="0">
                <a:solidFill>
                  <a:schemeClr val="tx2"/>
                </a:solidFill>
              </a:rPr>
              <a:t>. Cum </a:t>
            </a:r>
            <a:r>
              <a:rPr lang="en-US" sz="3600" dirty="0" err="1">
                <a:solidFill>
                  <a:schemeClr val="tx2"/>
                </a:solidFill>
              </a:rPr>
              <a:t>sociis</a:t>
            </a:r>
            <a:r>
              <a:rPr lang="en-US" sz="3600" dirty="0">
                <a:solidFill>
                  <a:schemeClr val="tx2"/>
                </a:solidFill>
              </a:rPr>
              <a:t> </a:t>
            </a:r>
            <a:r>
              <a:rPr lang="en-US" sz="3600" dirty="0" err="1">
                <a:solidFill>
                  <a:schemeClr val="tx2"/>
                </a:solidFill>
              </a:rPr>
              <a:t>natoque</a:t>
            </a:r>
            <a:r>
              <a:rPr lang="en-US" sz="3600" dirty="0">
                <a:solidFill>
                  <a:schemeClr val="tx2"/>
                </a:solidFill>
              </a:rPr>
              <a:t> </a:t>
            </a:r>
            <a:r>
              <a:rPr lang="en-US" sz="3600" dirty="0" err="1">
                <a:solidFill>
                  <a:schemeClr val="tx2"/>
                </a:solidFill>
              </a:rPr>
              <a:t>penatibus</a:t>
            </a:r>
            <a:r>
              <a:rPr lang="en-US" sz="3600" dirty="0">
                <a:solidFill>
                  <a:schemeClr val="tx2"/>
                </a:solidFill>
              </a:rPr>
              <a:t> et </a:t>
            </a:r>
            <a:r>
              <a:rPr lang="en-US" sz="3600" dirty="0" err="1">
                <a:solidFill>
                  <a:schemeClr val="tx2"/>
                </a:solidFill>
              </a:rPr>
              <a:t>magnis</a:t>
            </a:r>
            <a:r>
              <a:rPr lang="en-US" sz="3600" dirty="0">
                <a:solidFill>
                  <a:schemeClr val="tx2"/>
                </a:solidFill>
              </a:rPr>
              <a:t> </a:t>
            </a:r>
            <a:r>
              <a:rPr lang="en-US" sz="3600" dirty="0" err="1">
                <a:solidFill>
                  <a:schemeClr val="tx2"/>
                </a:solidFill>
              </a:rPr>
              <a:t>dis</a:t>
            </a:r>
            <a:r>
              <a:rPr lang="en-US" sz="3600" dirty="0">
                <a:solidFill>
                  <a:schemeClr val="tx2"/>
                </a:solidFill>
              </a:rPr>
              <a:t> parturient </a:t>
            </a:r>
            <a:r>
              <a:rPr lang="en-US" sz="3600" dirty="0" err="1">
                <a:solidFill>
                  <a:schemeClr val="tx2"/>
                </a:solidFill>
              </a:rPr>
              <a:t>montes</a:t>
            </a:r>
            <a:r>
              <a:rPr lang="en-US" sz="3600" dirty="0">
                <a:solidFill>
                  <a:schemeClr val="tx2"/>
                </a:solidFill>
              </a:rPr>
              <a:t>, </a:t>
            </a:r>
            <a:r>
              <a:rPr lang="en-US" sz="3600" dirty="0" err="1">
                <a:solidFill>
                  <a:schemeClr val="tx2"/>
                </a:solidFill>
              </a:rPr>
              <a:t>nascetur</a:t>
            </a:r>
            <a:r>
              <a:rPr lang="en-US" sz="3600" dirty="0">
                <a:solidFill>
                  <a:schemeClr val="tx2"/>
                </a:solidFill>
              </a:rPr>
              <a:t> </a:t>
            </a:r>
            <a:r>
              <a:rPr lang="en-US" sz="3600" dirty="0" err="1">
                <a:solidFill>
                  <a:schemeClr val="tx2"/>
                </a:solidFill>
              </a:rPr>
              <a:t>ridiculus</a:t>
            </a:r>
            <a:r>
              <a:rPr lang="en-US" sz="3600" dirty="0">
                <a:solidFill>
                  <a:schemeClr val="tx2"/>
                </a:solidFill>
              </a:rPr>
              <a:t> mus. </a:t>
            </a:r>
            <a:r>
              <a:rPr lang="en-US" sz="3600" dirty="0" err="1">
                <a:solidFill>
                  <a:schemeClr val="tx2"/>
                </a:solidFill>
              </a:rPr>
              <a:t>Cras</a:t>
            </a:r>
            <a:r>
              <a:rPr lang="en-US" sz="3600" dirty="0">
                <a:solidFill>
                  <a:schemeClr val="tx2"/>
                </a:solidFill>
              </a:rPr>
              <a:t> </a:t>
            </a:r>
            <a:r>
              <a:rPr lang="en-US" sz="3600" dirty="0" err="1">
                <a:solidFill>
                  <a:schemeClr val="tx2"/>
                </a:solidFill>
              </a:rPr>
              <a:t>faucibus</a:t>
            </a:r>
            <a:r>
              <a:rPr lang="en-US" sz="3600" dirty="0">
                <a:solidFill>
                  <a:schemeClr val="tx2"/>
                </a:solidFill>
              </a:rPr>
              <a:t> </a:t>
            </a:r>
            <a:r>
              <a:rPr lang="en-US" sz="3600" dirty="0" err="1">
                <a:solidFill>
                  <a:schemeClr val="tx2"/>
                </a:solidFill>
              </a:rPr>
              <a:t>condimentum</a:t>
            </a:r>
            <a:r>
              <a:rPr lang="en-US" sz="3600" dirty="0">
                <a:solidFill>
                  <a:schemeClr val="tx2"/>
                </a:solidFill>
              </a:rPr>
              <a:t> </a:t>
            </a:r>
            <a:r>
              <a:rPr lang="en-US" sz="3600" dirty="0" err="1">
                <a:solidFill>
                  <a:schemeClr val="tx2"/>
                </a:solidFill>
              </a:rPr>
              <a:t>odio</a:t>
            </a:r>
            <a:r>
              <a:rPr lang="en-US" sz="3600" dirty="0">
                <a:solidFill>
                  <a:schemeClr val="tx2"/>
                </a:solidFill>
              </a:rPr>
              <a:t>. </a:t>
            </a:r>
            <a:r>
              <a:rPr lang="en-US" sz="3600" dirty="0" err="1">
                <a:solidFill>
                  <a:schemeClr val="tx2"/>
                </a:solidFill>
              </a:rPr>
              <a:t>Sed</a:t>
            </a:r>
            <a:r>
              <a:rPr lang="en-US" sz="3600" dirty="0">
                <a:solidFill>
                  <a:schemeClr val="tx2"/>
                </a:solidFill>
              </a:rPr>
              <a:t> ac </a:t>
            </a:r>
            <a:r>
              <a:rPr lang="en-US" sz="3600" dirty="0" err="1">
                <a:solidFill>
                  <a:schemeClr val="tx2"/>
                </a:solidFill>
              </a:rPr>
              <a:t>ligula</a:t>
            </a:r>
            <a:r>
              <a:rPr lang="en-US" sz="3600" dirty="0">
                <a:solidFill>
                  <a:schemeClr val="tx2"/>
                </a:solidFill>
              </a:rPr>
              <a:t>. </a:t>
            </a:r>
            <a:r>
              <a:rPr lang="en-US" sz="3600" dirty="0" err="1">
                <a:solidFill>
                  <a:schemeClr val="tx2"/>
                </a:solidFill>
              </a:rPr>
              <a:t>Aliquam</a:t>
            </a:r>
            <a:r>
              <a:rPr lang="en-US" sz="3600" dirty="0">
                <a:solidFill>
                  <a:schemeClr val="tx2"/>
                </a:solidFill>
              </a:rPr>
              <a:t> at </a:t>
            </a:r>
            <a:r>
              <a:rPr lang="en-US" sz="3600" dirty="0" err="1">
                <a:solidFill>
                  <a:schemeClr val="tx2"/>
                </a:solidFill>
              </a:rPr>
              <a:t>eros</a:t>
            </a:r>
            <a:r>
              <a:rPr lang="en-US" sz="3600" dirty="0">
                <a:solidFill>
                  <a:schemeClr val="tx2"/>
                </a:solidFill>
              </a:rPr>
              <a:t>.</a:t>
            </a:r>
          </a:p>
          <a:p>
            <a:endParaRPr lang="en-US" sz="3600" dirty="0"/>
          </a:p>
          <a:p>
            <a:endParaRPr lang="en-US" dirty="0"/>
          </a:p>
        </p:txBody>
      </p:sp>
      <p:sp>
        <p:nvSpPr>
          <p:cNvPr id="18" name="TextBox 17"/>
          <p:cNvSpPr txBox="1"/>
          <p:nvPr/>
        </p:nvSpPr>
        <p:spPr>
          <a:xfrm>
            <a:off x="38775" y="31467588"/>
            <a:ext cx="43852425" cy="1450812"/>
          </a:xfrm>
          <a:prstGeom prst="rect">
            <a:avLst/>
          </a:prstGeom>
          <a:noFill/>
        </p:spPr>
        <p:txBody>
          <a:bodyPr wrap="square" lIns="914400" rIns="914400" rtlCol="0" anchor="ctr" anchorCtr="0">
            <a:noAutofit/>
          </a:bodyPr>
          <a:lstStyle/>
          <a:p>
            <a:r>
              <a:rPr lang="en-US" sz="3200" dirty="0" smtClean="0">
                <a:solidFill>
                  <a:schemeClr val="tx2"/>
                </a:solidFill>
              </a:rPr>
              <a:t>Acknowledgements, references, all that good stuff. You could put it in the body as well, but as a footer is acceptable.</a:t>
            </a:r>
          </a:p>
          <a:p>
            <a:r>
              <a:rPr lang="en-US" sz="3200" dirty="0" smtClean="0">
                <a:solidFill>
                  <a:schemeClr val="tx2"/>
                </a:solidFill>
              </a:rPr>
              <a:t>You’ve got two lines worth of space down here, and you can type full width. This doesn’t have to be readable from 2m, just readable if people want to get up close and personal</a:t>
            </a:r>
            <a:r>
              <a:rPr lang="en-US" sz="3200" dirty="0" smtClean="0"/>
              <a:t>.</a:t>
            </a:r>
            <a:endParaRPr lang="en-US" sz="3200" dirty="0"/>
          </a:p>
        </p:txBody>
      </p:sp>
      <p:pic>
        <p:nvPicPr>
          <p:cNvPr id="20" name="Picture 19" descr="OneColourJPG_reversed.gif"/>
          <p:cNvPicPr>
            <a:picLocks noChangeAspect="1"/>
          </p:cNvPicPr>
          <p:nvPr/>
        </p:nvPicPr>
        <p:blipFill>
          <a:blip r:embed="rId2" cstate="print"/>
          <a:stretch>
            <a:fillRect/>
          </a:stretch>
        </p:blipFill>
        <p:spPr>
          <a:xfrm>
            <a:off x="36624777" y="0"/>
            <a:ext cx="7266423" cy="2677656"/>
          </a:xfrm>
          <a:prstGeom prst="rect">
            <a:avLst/>
          </a:prstGeom>
          <a:noFill/>
          <a:ln>
            <a:noFill/>
          </a:ln>
        </p:spPr>
      </p:pic>
      <p:pic>
        <p:nvPicPr>
          <p:cNvPr id="8" name="Picture 7" descr="OneColourGIF.gif"/>
          <p:cNvPicPr>
            <a:picLocks noChangeAspect="1"/>
          </p:cNvPicPr>
          <p:nvPr/>
        </p:nvPicPr>
        <p:blipFill>
          <a:blip r:embed="rId3" cstate="print"/>
          <a:stretch>
            <a:fillRect/>
          </a:stretch>
        </p:blipFill>
        <p:spPr>
          <a:xfrm>
            <a:off x="39943089" y="31467588"/>
            <a:ext cx="3948111" cy="145081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43891200" cy="2677656"/>
          </a:xfrm>
          <a:prstGeom prst="rect">
            <a:avLst/>
          </a:prstGeom>
          <a:solidFill>
            <a:schemeClr val="tx2"/>
          </a:solidFill>
        </p:spPr>
        <p:txBody>
          <a:bodyPr wrap="square" lIns="914400" rIns="914400" rtlCol="0" anchor="ctr" anchorCtr="0">
            <a:noAutofit/>
          </a:bodyPr>
          <a:lstStyle/>
          <a:p>
            <a:pPr algn="ctr"/>
            <a:r>
              <a:rPr lang="en-US" sz="9600" dirty="0" smtClean="0">
                <a:solidFill>
                  <a:schemeClr val="bg1"/>
                </a:solidFill>
              </a:rPr>
              <a:t>Textbox with columns – Title goes here</a:t>
            </a:r>
          </a:p>
          <a:p>
            <a:pPr algn="ctr"/>
            <a:r>
              <a:rPr lang="en-US" sz="7200" dirty="0" smtClean="0">
                <a:solidFill>
                  <a:schemeClr val="bg1"/>
                </a:solidFill>
              </a:rPr>
              <a:t>And your names and institutions would go here</a:t>
            </a:r>
            <a:endParaRPr lang="en-US" sz="7200" dirty="0">
              <a:solidFill>
                <a:schemeClr val="bg1"/>
              </a:solidFill>
            </a:endParaRPr>
          </a:p>
        </p:txBody>
      </p:sp>
      <p:sp>
        <p:nvSpPr>
          <p:cNvPr id="6" name="TextBox 5"/>
          <p:cNvSpPr txBox="1"/>
          <p:nvPr/>
        </p:nvSpPr>
        <p:spPr>
          <a:xfrm>
            <a:off x="0" y="2677656"/>
            <a:ext cx="43891200" cy="28789932"/>
          </a:xfrm>
          <a:prstGeom prst="rect">
            <a:avLst/>
          </a:prstGeom>
          <a:noFill/>
        </p:spPr>
        <p:txBody>
          <a:bodyPr wrap="square" lIns="914400" rIns="914400" numCol="3" spcCol="914400" rtlCol="0">
            <a:noAutofit/>
          </a:bodyPr>
          <a:lstStyle/>
          <a:p>
            <a:r>
              <a:rPr lang="en-US" sz="6000" dirty="0" smtClean="0">
                <a:solidFill>
                  <a:schemeClr val="tx2"/>
                </a:solidFill>
              </a:rPr>
              <a:t>Heading</a:t>
            </a:r>
          </a:p>
          <a:p>
            <a:r>
              <a:rPr lang="en-US" sz="3600" dirty="0" err="1">
                <a:solidFill>
                  <a:schemeClr val="tx2"/>
                </a:solidFill>
              </a:rPr>
              <a:t>Lorem</a:t>
            </a:r>
            <a:r>
              <a:rPr lang="en-US" sz="3600" dirty="0">
                <a:solidFill>
                  <a:schemeClr val="tx2"/>
                </a:solidFill>
              </a:rPr>
              <a:t> </a:t>
            </a:r>
            <a:r>
              <a:rPr lang="en-US" sz="3600" dirty="0" err="1">
                <a:solidFill>
                  <a:schemeClr val="tx2"/>
                </a:solidFill>
              </a:rPr>
              <a:t>ipsum</a:t>
            </a:r>
            <a:r>
              <a:rPr lang="en-US" sz="3600" dirty="0">
                <a:solidFill>
                  <a:schemeClr val="tx2"/>
                </a:solidFill>
              </a:rPr>
              <a:t> dolor sit </a:t>
            </a:r>
            <a:r>
              <a:rPr lang="en-US" sz="3600" dirty="0" err="1">
                <a:solidFill>
                  <a:schemeClr val="tx2"/>
                </a:solidFill>
              </a:rPr>
              <a:t>amet</a:t>
            </a:r>
            <a:r>
              <a:rPr lang="en-US" sz="3600" dirty="0">
                <a:solidFill>
                  <a:schemeClr val="tx2"/>
                </a:solidFill>
              </a:rPr>
              <a:t>, </a:t>
            </a:r>
            <a:r>
              <a:rPr lang="en-US" sz="3600" dirty="0" err="1">
                <a:solidFill>
                  <a:schemeClr val="tx2"/>
                </a:solidFill>
              </a:rPr>
              <a:t>consectetuer</a:t>
            </a:r>
            <a:r>
              <a:rPr lang="en-US" sz="3600" dirty="0">
                <a:solidFill>
                  <a:schemeClr val="tx2"/>
                </a:solidFill>
              </a:rPr>
              <a:t> </a:t>
            </a:r>
            <a:r>
              <a:rPr lang="en-US" sz="3600" dirty="0" err="1">
                <a:solidFill>
                  <a:schemeClr val="tx2"/>
                </a:solidFill>
              </a:rPr>
              <a:t>adipiscing</a:t>
            </a:r>
            <a:r>
              <a:rPr lang="en-US" sz="3600" dirty="0">
                <a:solidFill>
                  <a:schemeClr val="tx2"/>
                </a:solidFill>
              </a:rPr>
              <a:t> </a:t>
            </a:r>
            <a:r>
              <a:rPr lang="en-US" sz="3600" dirty="0" err="1">
                <a:solidFill>
                  <a:schemeClr val="tx2"/>
                </a:solidFill>
              </a:rPr>
              <a:t>elit</a:t>
            </a:r>
            <a:r>
              <a:rPr lang="en-US" sz="3600" dirty="0">
                <a:solidFill>
                  <a:schemeClr val="tx2"/>
                </a:solidFill>
              </a:rPr>
              <a:t>. Maecenas </a:t>
            </a:r>
            <a:r>
              <a:rPr lang="en-US" sz="3600" dirty="0" err="1">
                <a:solidFill>
                  <a:schemeClr val="tx2"/>
                </a:solidFill>
              </a:rPr>
              <a:t>porttitor</a:t>
            </a:r>
            <a:r>
              <a:rPr lang="en-US" sz="3600" dirty="0">
                <a:solidFill>
                  <a:schemeClr val="tx2"/>
                </a:solidFill>
              </a:rPr>
              <a:t> </a:t>
            </a:r>
            <a:r>
              <a:rPr lang="en-US" sz="3600" dirty="0" err="1">
                <a:solidFill>
                  <a:schemeClr val="tx2"/>
                </a:solidFill>
              </a:rPr>
              <a:t>congue</a:t>
            </a:r>
            <a:r>
              <a:rPr lang="en-US" sz="3600" dirty="0">
                <a:solidFill>
                  <a:schemeClr val="tx2"/>
                </a:solidFill>
              </a:rPr>
              <a:t> </a:t>
            </a:r>
            <a:r>
              <a:rPr lang="en-US" sz="3600" dirty="0" err="1">
                <a:solidFill>
                  <a:schemeClr val="tx2"/>
                </a:solidFill>
              </a:rPr>
              <a:t>massa</a:t>
            </a:r>
            <a:r>
              <a:rPr lang="en-US" sz="3600" dirty="0">
                <a:solidFill>
                  <a:schemeClr val="tx2"/>
                </a:solidFill>
              </a:rPr>
              <a:t>. </a:t>
            </a:r>
            <a:r>
              <a:rPr lang="en-US" sz="3600" dirty="0" err="1">
                <a:solidFill>
                  <a:schemeClr val="tx2"/>
                </a:solidFill>
              </a:rPr>
              <a:t>Fusce</a:t>
            </a:r>
            <a:r>
              <a:rPr lang="en-US" sz="3600" dirty="0">
                <a:solidFill>
                  <a:schemeClr val="tx2"/>
                </a:solidFill>
              </a:rPr>
              <a:t> </a:t>
            </a:r>
            <a:r>
              <a:rPr lang="en-US" sz="3600" dirty="0" err="1">
                <a:solidFill>
                  <a:schemeClr val="tx2"/>
                </a:solidFill>
              </a:rPr>
              <a:t>posuere</a:t>
            </a:r>
            <a:r>
              <a:rPr lang="en-US" sz="3600" dirty="0">
                <a:solidFill>
                  <a:schemeClr val="tx2"/>
                </a:solidFill>
              </a:rPr>
              <a:t>, magna </a:t>
            </a:r>
            <a:r>
              <a:rPr lang="en-US" sz="3600" dirty="0" err="1">
                <a:solidFill>
                  <a:schemeClr val="tx2"/>
                </a:solidFill>
              </a:rPr>
              <a:t>sed</a:t>
            </a:r>
            <a:r>
              <a:rPr lang="en-US" sz="3600" dirty="0">
                <a:solidFill>
                  <a:schemeClr val="tx2"/>
                </a:solidFill>
              </a:rPr>
              <a:t> </a:t>
            </a:r>
            <a:r>
              <a:rPr lang="en-US" sz="3600" dirty="0" err="1">
                <a:solidFill>
                  <a:schemeClr val="tx2"/>
                </a:solidFill>
              </a:rPr>
              <a:t>pulvinar</a:t>
            </a:r>
            <a:r>
              <a:rPr lang="en-US" sz="3600" dirty="0">
                <a:solidFill>
                  <a:schemeClr val="tx2"/>
                </a:solidFill>
              </a:rPr>
              <a:t> </a:t>
            </a:r>
            <a:r>
              <a:rPr lang="en-US" sz="3600" dirty="0" err="1">
                <a:solidFill>
                  <a:schemeClr val="tx2"/>
                </a:solidFill>
              </a:rPr>
              <a:t>ultricies</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lectus</a:t>
            </a:r>
            <a:r>
              <a:rPr lang="en-US" sz="3600" dirty="0">
                <a:solidFill>
                  <a:schemeClr val="tx2"/>
                </a:solidFill>
              </a:rPr>
              <a:t> </a:t>
            </a:r>
            <a:r>
              <a:rPr lang="en-US" sz="3600" dirty="0" err="1">
                <a:solidFill>
                  <a:schemeClr val="tx2"/>
                </a:solidFill>
              </a:rPr>
              <a:t>malesuada</a:t>
            </a:r>
            <a:r>
              <a:rPr lang="en-US" sz="3600" dirty="0">
                <a:solidFill>
                  <a:schemeClr val="tx2"/>
                </a:solidFill>
              </a:rPr>
              <a:t> </a:t>
            </a:r>
            <a:r>
              <a:rPr lang="en-US" sz="3600" dirty="0" err="1">
                <a:solidFill>
                  <a:schemeClr val="tx2"/>
                </a:solidFill>
              </a:rPr>
              <a:t>libero</a:t>
            </a:r>
            <a:r>
              <a:rPr lang="en-US" sz="3600" dirty="0">
                <a:solidFill>
                  <a:schemeClr val="tx2"/>
                </a:solidFill>
              </a:rPr>
              <a:t>, sit </a:t>
            </a:r>
            <a:r>
              <a:rPr lang="en-US" sz="3600" dirty="0" err="1">
                <a:solidFill>
                  <a:schemeClr val="tx2"/>
                </a:solidFill>
              </a:rPr>
              <a:t>amet</a:t>
            </a:r>
            <a:r>
              <a:rPr lang="en-US" sz="3600" dirty="0">
                <a:solidFill>
                  <a:schemeClr val="tx2"/>
                </a:solidFill>
              </a:rPr>
              <a:t> </a:t>
            </a:r>
            <a:r>
              <a:rPr lang="en-US" sz="3600" dirty="0" err="1">
                <a:solidFill>
                  <a:schemeClr val="tx2"/>
                </a:solidFill>
              </a:rPr>
              <a:t>commodo</a:t>
            </a:r>
            <a:r>
              <a:rPr lang="en-US" sz="3600" dirty="0">
                <a:solidFill>
                  <a:schemeClr val="tx2"/>
                </a:solidFill>
              </a:rPr>
              <a:t> magna </a:t>
            </a:r>
            <a:r>
              <a:rPr lang="en-US" sz="3600" dirty="0" err="1">
                <a:solidFill>
                  <a:schemeClr val="tx2"/>
                </a:solidFill>
              </a:rPr>
              <a:t>eros</a:t>
            </a:r>
            <a:r>
              <a:rPr lang="en-US" sz="3600" dirty="0">
                <a:solidFill>
                  <a:schemeClr val="tx2"/>
                </a:solidFill>
              </a:rPr>
              <a:t> </a:t>
            </a:r>
            <a:r>
              <a:rPr lang="en-US" sz="3600" dirty="0" err="1">
                <a:solidFill>
                  <a:schemeClr val="tx2"/>
                </a:solidFill>
              </a:rPr>
              <a:t>quis</a:t>
            </a:r>
            <a:r>
              <a:rPr lang="en-US" sz="3600" dirty="0">
                <a:solidFill>
                  <a:schemeClr val="tx2"/>
                </a:solidFill>
              </a:rPr>
              <a:t> </a:t>
            </a:r>
            <a:r>
              <a:rPr lang="en-US" sz="3600" dirty="0" err="1">
                <a:solidFill>
                  <a:schemeClr val="tx2"/>
                </a:solidFill>
              </a:rPr>
              <a:t>urna</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viverra</a:t>
            </a:r>
            <a:r>
              <a:rPr lang="en-US" sz="3600" dirty="0">
                <a:solidFill>
                  <a:schemeClr val="tx2"/>
                </a:solidFill>
              </a:rPr>
              <a:t> </a:t>
            </a:r>
            <a:r>
              <a:rPr lang="en-US" sz="3600" dirty="0" err="1">
                <a:solidFill>
                  <a:schemeClr val="tx2"/>
                </a:solidFill>
              </a:rPr>
              <a:t>imperdiet</a:t>
            </a:r>
            <a:r>
              <a:rPr lang="en-US" sz="3600" dirty="0">
                <a:solidFill>
                  <a:schemeClr val="tx2"/>
                </a:solidFill>
              </a:rPr>
              <a:t> </a:t>
            </a:r>
            <a:r>
              <a:rPr lang="en-US" sz="3600" dirty="0" err="1">
                <a:solidFill>
                  <a:schemeClr val="tx2"/>
                </a:solidFill>
              </a:rPr>
              <a:t>enim</a:t>
            </a:r>
            <a:r>
              <a:rPr lang="en-US" sz="3600" dirty="0">
                <a:solidFill>
                  <a:schemeClr val="tx2"/>
                </a:solidFill>
              </a:rPr>
              <a:t>. </a:t>
            </a:r>
            <a:r>
              <a:rPr lang="en-US" sz="3600" dirty="0" err="1">
                <a:solidFill>
                  <a:schemeClr val="tx2"/>
                </a:solidFill>
              </a:rPr>
              <a:t>Fusce</a:t>
            </a:r>
            <a:r>
              <a:rPr lang="en-US" sz="3600" dirty="0">
                <a:solidFill>
                  <a:schemeClr val="tx2"/>
                </a:solidFill>
              </a:rPr>
              <a:t> est. </a:t>
            </a:r>
            <a:r>
              <a:rPr lang="en-US" sz="3600" dirty="0" err="1">
                <a:solidFill>
                  <a:schemeClr val="tx2"/>
                </a:solidFill>
              </a:rPr>
              <a:t>Vivamus</a:t>
            </a:r>
            <a:r>
              <a:rPr lang="en-US" sz="3600" dirty="0">
                <a:solidFill>
                  <a:schemeClr val="tx2"/>
                </a:solidFill>
              </a:rPr>
              <a:t> a </a:t>
            </a:r>
            <a:r>
              <a:rPr lang="en-US" sz="3600" dirty="0" err="1">
                <a:solidFill>
                  <a:schemeClr val="tx2"/>
                </a:solidFill>
              </a:rPr>
              <a:t>tellus</a:t>
            </a:r>
            <a:r>
              <a:rPr lang="en-US" sz="3600" dirty="0">
                <a:solidFill>
                  <a:schemeClr val="tx2"/>
                </a:solidFill>
              </a:rPr>
              <a:t>.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pharetra</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pede</a:t>
            </a:r>
            <a:r>
              <a:rPr lang="en-US" sz="3600" dirty="0">
                <a:solidFill>
                  <a:schemeClr val="tx2"/>
                </a:solidFill>
              </a:rPr>
              <a:t>. </a:t>
            </a:r>
            <a:r>
              <a:rPr lang="en-US" sz="3600" dirty="0" err="1">
                <a:solidFill>
                  <a:schemeClr val="tx2"/>
                </a:solidFill>
              </a:rPr>
              <a:t>Mauris</a:t>
            </a:r>
            <a:r>
              <a:rPr lang="en-US" sz="3600" dirty="0">
                <a:solidFill>
                  <a:schemeClr val="tx2"/>
                </a:solidFill>
              </a:rPr>
              <a:t> et </a:t>
            </a:r>
            <a:r>
              <a:rPr lang="en-US" sz="3600" dirty="0" err="1">
                <a:solidFill>
                  <a:schemeClr val="tx2"/>
                </a:solidFill>
              </a:rPr>
              <a:t>orci</a:t>
            </a:r>
            <a:r>
              <a:rPr lang="en-US" sz="3600" dirty="0">
                <a:solidFill>
                  <a:schemeClr val="tx2"/>
                </a:solidFill>
              </a:rPr>
              <a:t>. </a:t>
            </a:r>
            <a:r>
              <a:rPr lang="en-US" sz="3600" dirty="0" err="1">
                <a:solidFill>
                  <a:schemeClr val="tx2"/>
                </a:solidFill>
              </a:rPr>
              <a:t>Aenean</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lorem</a:t>
            </a:r>
            <a:r>
              <a:rPr lang="en-US" sz="3600" dirty="0">
                <a:solidFill>
                  <a:schemeClr val="tx2"/>
                </a:solidFill>
              </a:rPr>
              <a:t>. In </a:t>
            </a:r>
            <a:r>
              <a:rPr lang="en-US" sz="3600" dirty="0" err="1">
                <a:solidFill>
                  <a:schemeClr val="tx2"/>
                </a:solidFill>
              </a:rPr>
              <a:t>porttitor</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laoreet</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augue.Suspendisse</a:t>
            </a:r>
            <a:r>
              <a:rPr lang="en-US" sz="3600" dirty="0">
                <a:solidFill>
                  <a:schemeClr val="tx2"/>
                </a:solidFill>
              </a:rPr>
              <a:t> dui </a:t>
            </a:r>
            <a:r>
              <a:rPr lang="en-US" sz="3600" dirty="0" err="1">
                <a:solidFill>
                  <a:schemeClr val="tx2"/>
                </a:solidFill>
              </a:rPr>
              <a:t>purus</a:t>
            </a:r>
            <a:r>
              <a:rPr lang="en-US" sz="3600" dirty="0">
                <a:solidFill>
                  <a:schemeClr val="tx2"/>
                </a:solidFill>
              </a:rPr>
              <a:t>, </a:t>
            </a:r>
            <a:r>
              <a:rPr lang="en-US" sz="3600" dirty="0" err="1">
                <a:solidFill>
                  <a:schemeClr val="tx2"/>
                </a:solidFill>
              </a:rPr>
              <a:t>scelerisque</a:t>
            </a:r>
            <a:r>
              <a:rPr lang="en-US" sz="3600" dirty="0">
                <a:solidFill>
                  <a:schemeClr val="tx2"/>
                </a:solidFill>
              </a:rPr>
              <a:t> at, </a:t>
            </a:r>
            <a:r>
              <a:rPr lang="en-US" sz="3600" dirty="0" err="1">
                <a:solidFill>
                  <a:schemeClr val="tx2"/>
                </a:solidFill>
              </a:rPr>
              <a:t>vulputate</a:t>
            </a:r>
            <a:r>
              <a:rPr lang="en-US" sz="3600" dirty="0">
                <a:solidFill>
                  <a:schemeClr val="tx2"/>
                </a:solidFill>
              </a:rPr>
              <a:t> vitae, </a:t>
            </a:r>
            <a:r>
              <a:rPr lang="en-US" sz="3600" dirty="0" err="1">
                <a:solidFill>
                  <a:schemeClr val="tx2"/>
                </a:solidFill>
              </a:rPr>
              <a:t>pretium</a:t>
            </a:r>
            <a:r>
              <a:rPr lang="en-US" sz="3600" dirty="0">
                <a:solidFill>
                  <a:schemeClr val="tx2"/>
                </a:solidFill>
              </a:rPr>
              <a:t> </a:t>
            </a:r>
            <a:r>
              <a:rPr lang="en-US" sz="3600" dirty="0" err="1">
                <a:solidFill>
                  <a:schemeClr val="tx2"/>
                </a:solidFill>
              </a:rPr>
              <a:t>mattis</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Mauris</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neque</a:t>
            </a:r>
            <a:r>
              <a:rPr lang="en-US" sz="3600" dirty="0">
                <a:solidFill>
                  <a:schemeClr val="tx2"/>
                </a:solidFill>
              </a:rPr>
              <a:t> at </a:t>
            </a:r>
            <a:r>
              <a:rPr lang="en-US" sz="3600" dirty="0" err="1">
                <a:solidFill>
                  <a:schemeClr val="tx2"/>
                </a:solidFill>
              </a:rPr>
              <a:t>sem</a:t>
            </a:r>
            <a:r>
              <a:rPr lang="en-US" sz="3600" dirty="0">
                <a:solidFill>
                  <a:schemeClr val="tx2"/>
                </a:solidFill>
              </a:rPr>
              <a:t> </a:t>
            </a:r>
            <a:r>
              <a:rPr lang="en-US" sz="3600" dirty="0" err="1">
                <a:solidFill>
                  <a:schemeClr val="tx2"/>
                </a:solidFill>
              </a:rPr>
              <a:t>venenatis</a:t>
            </a:r>
            <a:r>
              <a:rPr lang="en-US" sz="3600" dirty="0">
                <a:solidFill>
                  <a:schemeClr val="tx2"/>
                </a:solidFill>
              </a:rPr>
              <a:t> </a:t>
            </a:r>
            <a:r>
              <a:rPr lang="en-US" sz="3600" dirty="0" err="1">
                <a:solidFill>
                  <a:schemeClr val="tx2"/>
                </a:solidFill>
              </a:rPr>
              <a:t>eleifend</a:t>
            </a:r>
            <a:r>
              <a:rPr lang="en-US" sz="3600" dirty="0">
                <a:solidFill>
                  <a:schemeClr val="tx2"/>
                </a:solidFill>
              </a:rPr>
              <a:t>. </a:t>
            </a:r>
            <a:r>
              <a:rPr lang="en-US" sz="3600" dirty="0" err="1">
                <a:solidFill>
                  <a:schemeClr val="tx2"/>
                </a:solidFill>
              </a:rPr>
              <a:t>Ut</a:t>
            </a:r>
            <a:r>
              <a:rPr lang="en-US" sz="3600" dirty="0">
                <a:solidFill>
                  <a:schemeClr val="tx2"/>
                </a:solidFill>
              </a:rPr>
              <a:t> </a:t>
            </a:r>
            <a:r>
              <a:rPr lang="en-US" sz="3600" dirty="0" err="1">
                <a:solidFill>
                  <a:schemeClr val="tx2"/>
                </a:solidFill>
              </a:rPr>
              <a:t>nonummy</a:t>
            </a:r>
            <a:r>
              <a:rPr lang="en-US" sz="3600" dirty="0">
                <a:solidFill>
                  <a:schemeClr val="tx2"/>
                </a:solidFill>
              </a:rPr>
              <a:t>. </a:t>
            </a:r>
            <a:r>
              <a:rPr lang="en-US" sz="3600" dirty="0" err="1">
                <a:solidFill>
                  <a:schemeClr val="tx2"/>
                </a:solidFill>
              </a:rPr>
              <a:t>Fusce</a:t>
            </a:r>
            <a:r>
              <a:rPr lang="en-US" sz="3600" dirty="0">
                <a:solidFill>
                  <a:schemeClr val="tx2"/>
                </a:solidFill>
              </a:rPr>
              <a:t> </a:t>
            </a:r>
            <a:r>
              <a:rPr lang="en-US" sz="3600" dirty="0" err="1">
                <a:solidFill>
                  <a:schemeClr val="tx2"/>
                </a:solidFill>
              </a:rPr>
              <a:t>aliquet</a:t>
            </a:r>
            <a:r>
              <a:rPr lang="en-US" sz="3600" dirty="0">
                <a:solidFill>
                  <a:schemeClr val="tx2"/>
                </a:solidFill>
              </a:rPr>
              <a:t> </a:t>
            </a:r>
            <a:r>
              <a:rPr lang="en-US" sz="3600" dirty="0" err="1">
                <a:solidFill>
                  <a:schemeClr val="tx2"/>
                </a:solidFill>
              </a:rPr>
              <a:t>pede</a:t>
            </a:r>
            <a:r>
              <a:rPr lang="en-US" sz="3600" dirty="0">
                <a:solidFill>
                  <a:schemeClr val="tx2"/>
                </a:solidFill>
              </a:rPr>
              <a:t> non </a:t>
            </a:r>
            <a:r>
              <a:rPr lang="en-US" sz="3600" dirty="0" err="1">
                <a:solidFill>
                  <a:schemeClr val="tx2"/>
                </a:solidFill>
              </a:rPr>
              <a:t>pede</a:t>
            </a:r>
            <a:r>
              <a:rPr lang="en-US" sz="3600" dirty="0">
                <a:solidFill>
                  <a:schemeClr val="tx2"/>
                </a:solidFill>
              </a:rPr>
              <a:t>. </a:t>
            </a:r>
            <a:r>
              <a:rPr lang="en-US" sz="3600" dirty="0" err="1">
                <a:solidFill>
                  <a:schemeClr val="tx2"/>
                </a:solidFill>
              </a:rPr>
              <a:t>Suspendisse</a:t>
            </a:r>
            <a:r>
              <a:rPr lang="en-US" sz="3600" dirty="0">
                <a:solidFill>
                  <a:schemeClr val="tx2"/>
                </a:solidFill>
              </a:rPr>
              <a:t> </a:t>
            </a:r>
            <a:r>
              <a:rPr lang="en-US" sz="3600" dirty="0" err="1">
                <a:solidFill>
                  <a:schemeClr val="tx2"/>
                </a:solidFill>
              </a:rPr>
              <a:t>dapibus</a:t>
            </a:r>
            <a:r>
              <a:rPr lang="en-US" sz="3600" dirty="0">
                <a:solidFill>
                  <a:schemeClr val="tx2"/>
                </a:solidFill>
              </a:rPr>
              <a:t> </a:t>
            </a:r>
            <a:r>
              <a:rPr lang="en-US" sz="3600" dirty="0" err="1">
                <a:solidFill>
                  <a:schemeClr val="tx2"/>
                </a:solidFill>
              </a:rPr>
              <a:t>lorem</a:t>
            </a:r>
            <a:r>
              <a:rPr lang="en-US" sz="3600" dirty="0">
                <a:solidFill>
                  <a:schemeClr val="tx2"/>
                </a:solidFill>
              </a:rPr>
              <a:t> </a:t>
            </a:r>
            <a:r>
              <a:rPr lang="en-US" sz="3600" dirty="0" err="1">
                <a:solidFill>
                  <a:schemeClr val="tx2"/>
                </a:solidFill>
              </a:rPr>
              <a:t>pellentesque</a:t>
            </a:r>
            <a:r>
              <a:rPr lang="en-US" sz="3600" dirty="0">
                <a:solidFill>
                  <a:schemeClr val="tx2"/>
                </a:solidFill>
              </a:rPr>
              <a:t> magna. Integer </a:t>
            </a:r>
            <a:r>
              <a:rPr lang="en-US" sz="3600" dirty="0" err="1">
                <a:solidFill>
                  <a:schemeClr val="tx2"/>
                </a:solidFill>
              </a:rPr>
              <a:t>nulla</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blandit</a:t>
            </a:r>
            <a:r>
              <a:rPr lang="en-US" sz="3600" dirty="0">
                <a:solidFill>
                  <a:schemeClr val="tx2"/>
                </a:solidFill>
              </a:rPr>
              <a:t> </a:t>
            </a:r>
            <a:r>
              <a:rPr lang="en-US" sz="3600" dirty="0" err="1">
                <a:solidFill>
                  <a:schemeClr val="tx2"/>
                </a:solidFill>
              </a:rPr>
              <a:t>feugiat</a:t>
            </a:r>
            <a:r>
              <a:rPr lang="en-US" sz="3600" dirty="0">
                <a:solidFill>
                  <a:schemeClr val="tx2"/>
                </a:solidFill>
              </a:rPr>
              <a:t> </a:t>
            </a:r>
            <a:r>
              <a:rPr lang="en-US" sz="3600" dirty="0" err="1">
                <a:solidFill>
                  <a:schemeClr val="tx2"/>
                </a:solidFill>
              </a:rPr>
              <a:t>ligula</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hendrerit</a:t>
            </a:r>
            <a:r>
              <a:rPr lang="en-US" sz="3600" dirty="0">
                <a:solidFill>
                  <a:schemeClr val="tx2"/>
                </a:solidFill>
              </a:rPr>
              <a:t>, </a:t>
            </a:r>
            <a:r>
              <a:rPr lang="en-US" sz="3600" dirty="0" err="1">
                <a:solidFill>
                  <a:schemeClr val="tx2"/>
                </a:solidFill>
              </a:rPr>
              <a:t>felis</a:t>
            </a:r>
            <a:r>
              <a:rPr lang="en-US" sz="3600" dirty="0">
                <a:solidFill>
                  <a:schemeClr val="tx2"/>
                </a:solidFill>
              </a:rPr>
              <a:t> et </a:t>
            </a:r>
            <a:r>
              <a:rPr lang="en-US" sz="3600" dirty="0" err="1">
                <a:solidFill>
                  <a:schemeClr val="tx2"/>
                </a:solidFill>
              </a:rPr>
              <a:t>imperdiet</a:t>
            </a:r>
            <a:r>
              <a:rPr lang="en-US" sz="3600" dirty="0">
                <a:solidFill>
                  <a:schemeClr val="tx2"/>
                </a:solidFill>
              </a:rPr>
              <a:t> </a:t>
            </a:r>
            <a:r>
              <a:rPr lang="en-US" sz="3600" dirty="0" err="1">
                <a:solidFill>
                  <a:schemeClr val="tx2"/>
                </a:solidFill>
              </a:rPr>
              <a:t>euismod</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ipsum</a:t>
            </a:r>
            <a:r>
              <a:rPr lang="en-US" sz="3600" dirty="0">
                <a:solidFill>
                  <a:schemeClr val="tx2"/>
                </a:solidFill>
              </a:rPr>
              <a:t> </a:t>
            </a:r>
            <a:r>
              <a:rPr lang="en-US" sz="3600" dirty="0" err="1">
                <a:solidFill>
                  <a:schemeClr val="tx2"/>
                </a:solidFill>
              </a:rPr>
              <a:t>pretium</a:t>
            </a:r>
            <a:r>
              <a:rPr lang="en-US" sz="3600" dirty="0">
                <a:solidFill>
                  <a:schemeClr val="tx2"/>
                </a:solidFill>
              </a:rPr>
              <a:t> </a:t>
            </a:r>
            <a:r>
              <a:rPr lang="en-US" sz="3600" dirty="0" err="1">
                <a:solidFill>
                  <a:schemeClr val="tx2"/>
                </a:solidFill>
              </a:rPr>
              <a:t>metus</a:t>
            </a:r>
            <a:r>
              <a:rPr lang="en-US" sz="3600" dirty="0">
                <a:solidFill>
                  <a:schemeClr val="tx2"/>
                </a:solidFill>
              </a:rPr>
              <a:t>, in </a:t>
            </a:r>
            <a:r>
              <a:rPr lang="en-US" sz="3600" dirty="0" err="1">
                <a:solidFill>
                  <a:schemeClr val="tx2"/>
                </a:solidFill>
              </a:rPr>
              <a:t>lacinia</a:t>
            </a:r>
            <a:r>
              <a:rPr lang="en-US" sz="3600" dirty="0">
                <a:solidFill>
                  <a:schemeClr val="tx2"/>
                </a:solidFill>
              </a:rPr>
              <a:t> </a:t>
            </a:r>
            <a:r>
              <a:rPr lang="en-US" sz="3600" dirty="0" err="1">
                <a:solidFill>
                  <a:schemeClr val="tx2"/>
                </a:solidFill>
              </a:rPr>
              <a:t>nulla</a:t>
            </a:r>
            <a:r>
              <a:rPr lang="en-US" sz="3600" dirty="0">
                <a:solidFill>
                  <a:schemeClr val="tx2"/>
                </a:solidFill>
              </a:rPr>
              <a:t> </a:t>
            </a:r>
            <a:r>
              <a:rPr lang="en-US" sz="3600" dirty="0" err="1">
                <a:solidFill>
                  <a:schemeClr val="tx2"/>
                </a:solidFill>
              </a:rPr>
              <a:t>nisl</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sapien</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ut</a:t>
            </a:r>
            <a:r>
              <a:rPr lang="en-US" sz="3600" dirty="0">
                <a:solidFill>
                  <a:schemeClr val="tx2"/>
                </a:solidFill>
              </a:rPr>
              <a:t> </a:t>
            </a:r>
            <a:r>
              <a:rPr lang="en-US" sz="3600" dirty="0" err="1">
                <a:solidFill>
                  <a:schemeClr val="tx2"/>
                </a:solidFill>
              </a:rPr>
              <a:t>est</a:t>
            </a:r>
            <a:r>
              <a:rPr lang="en-US" sz="3600" dirty="0">
                <a:solidFill>
                  <a:schemeClr val="tx2"/>
                </a:solidFill>
              </a:rPr>
              <a:t> in </a:t>
            </a:r>
            <a:r>
              <a:rPr lang="en-US" sz="3600" dirty="0" err="1">
                <a:solidFill>
                  <a:schemeClr val="tx2"/>
                </a:solidFill>
              </a:rPr>
              <a:t>lectus</a:t>
            </a:r>
            <a:r>
              <a:rPr lang="en-US" sz="3600" dirty="0">
                <a:solidFill>
                  <a:schemeClr val="tx2"/>
                </a:solidFill>
              </a:rPr>
              <a:t> </a:t>
            </a:r>
            <a:r>
              <a:rPr lang="en-US" sz="3600" dirty="0" err="1">
                <a:solidFill>
                  <a:schemeClr val="tx2"/>
                </a:solidFill>
              </a:rPr>
              <a:t>consequat</a:t>
            </a:r>
            <a:r>
              <a:rPr lang="en-US" sz="3600" dirty="0">
                <a:solidFill>
                  <a:schemeClr val="tx2"/>
                </a:solidFill>
              </a:rPr>
              <a:t> </a:t>
            </a:r>
            <a:r>
              <a:rPr lang="en-US" sz="3600" dirty="0" err="1">
                <a:solidFill>
                  <a:schemeClr val="tx2"/>
                </a:solidFill>
              </a:rPr>
              <a:t>consequat</a:t>
            </a:r>
            <a:r>
              <a:rPr lang="en-US" sz="3600" dirty="0" smtClean="0">
                <a:solidFill>
                  <a:schemeClr val="tx2"/>
                </a:solidFill>
              </a:rPr>
              <a:t>.</a:t>
            </a:r>
          </a:p>
          <a:p>
            <a:endParaRPr lang="en-US" sz="3600" dirty="0">
              <a:solidFill>
                <a:schemeClr val="tx2"/>
              </a:solidFill>
            </a:endParaRPr>
          </a:p>
          <a:p>
            <a:r>
              <a:rPr lang="en-US" sz="6000" dirty="0" smtClean="0">
                <a:solidFill>
                  <a:schemeClr val="tx2"/>
                </a:solidFill>
              </a:rPr>
              <a:t>Heading</a:t>
            </a:r>
          </a:p>
          <a:p>
            <a:r>
              <a:rPr lang="en-US" sz="3600" dirty="0" err="1">
                <a:solidFill>
                  <a:schemeClr val="tx2"/>
                </a:solidFill>
              </a:rPr>
              <a:t>Etiam</a:t>
            </a:r>
            <a:r>
              <a:rPr lang="en-US" sz="3600" dirty="0">
                <a:solidFill>
                  <a:schemeClr val="tx2"/>
                </a:solidFill>
              </a:rPr>
              <a:t> </a:t>
            </a:r>
            <a:r>
              <a:rPr lang="en-US" sz="3600" dirty="0" err="1">
                <a:solidFill>
                  <a:schemeClr val="tx2"/>
                </a:solidFill>
              </a:rPr>
              <a:t>eget</a:t>
            </a:r>
            <a:r>
              <a:rPr lang="en-US" sz="3600" dirty="0">
                <a:solidFill>
                  <a:schemeClr val="tx2"/>
                </a:solidFill>
              </a:rPr>
              <a:t> dui. </a:t>
            </a:r>
            <a:r>
              <a:rPr lang="en-US" sz="3600" dirty="0" err="1">
                <a:solidFill>
                  <a:schemeClr val="tx2"/>
                </a:solidFill>
              </a:rPr>
              <a:t>Aliquam</a:t>
            </a:r>
            <a:r>
              <a:rPr lang="en-US" sz="3600" dirty="0">
                <a:solidFill>
                  <a:schemeClr val="tx2"/>
                </a:solidFill>
              </a:rPr>
              <a:t> </a:t>
            </a:r>
            <a:r>
              <a:rPr lang="en-US" sz="3600" dirty="0" err="1">
                <a:solidFill>
                  <a:schemeClr val="tx2"/>
                </a:solidFill>
              </a:rPr>
              <a:t>erat</a:t>
            </a:r>
            <a:r>
              <a:rPr lang="en-US" sz="3600" dirty="0">
                <a:solidFill>
                  <a:schemeClr val="tx2"/>
                </a:solidFill>
              </a:rPr>
              <a:t> </a:t>
            </a:r>
            <a:r>
              <a:rPr lang="en-US" sz="3600" dirty="0" err="1">
                <a:solidFill>
                  <a:schemeClr val="tx2"/>
                </a:solidFill>
              </a:rPr>
              <a:t>volutpat</a:t>
            </a:r>
            <a:r>
              <a:rPr lang="en-US" sz="3600" dirty="0">
                <a:solidFill>
                  <a:schemeClr val="tx2"/>
                </a:solidFill>
              </a:rPr>
              <a:t>. </a:t>
            </a:r>
            <a:r>
              <a:rPr lang="en-US" sz="3600" dirty="0" err="1">
                <a:solidFill>
                  <a:schemeClr val="tx2"/>
                </a:solidFill>
              </a:rPr>
              <a:t>Sed</a:t>
            </a:r>
            <a:r>
              <a:rPr lang="en-US" sz="3600" dirty="0">
                <a:solidFill>
                  <a:schemeClr val="tx2"/>
                </a:solidFill>
              </a:rPr>
              <a:t> at </a:t>
            </a:r>
            <a:r>
              <a:rPr lang="en-US" sz="3600" dirty="0" err="1">
                <a:solidFill>
                  <a:schemeClr val="tx2"/>
                </a:solidFill>
              </a:rPr>
              <a:t>lorem</a:t>
            </a:r>
            <a:r>
              <a:rPr lang="en-US" sz="3600" dirty="0">
                <a:solidFill>
                  <a:schemeClr val="tx2"/>
                </a:solidFill>
              </a:rPr>
              <a:t> in </a:t>
            </a:r>
            <a:r>
              <a:rPr lang="en-US" sz="3600" dirty="0" err="1">
                <a:solidFill>
                  <a:schemeClr val="tx2"/>
                </a:solidFill>
              </a:rPr>
              <a:t>nunc</a:t>
            </a:r>
            <a:r>
              <a:rPr lang="en-US" sz="3600" dirty="0">
                <a:solidFill>
                  <a:schemeClr val="tx2"/>
                </a:solidFill>
              </a:rPr>
              <a:t> </a:t>
            </a:r>
            <a:r>
              <a:rPr lang="en-US" sz="3600" dirty="0" err="1">
                <a:solidFill>
                  <a:schemeClr val="tx2"/>
                </a:solidFill>
              </a:rPr>
              <a:t>porta</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augue</a:t>
            </a:r>
            <a:r>
              <a:rPr lang="en-US" sz="3600" dirty="0">
                <a:solidFill>
                  <a:schemeClr val="tx2"/>
                </a:solidFill>
              </a:rPr>
              <a:t>. </a:t>
            </a:r>
            <a:r>
              <a:rPr lang="en-US" sz="3600" dirty="0" err="1">
                <a:solidFill>
                  <a:schemeClr val="tx2"/>
                </a:solidFill>
              </a:rPr>
              <a:t>Quisque</a:t>
            </a:r>
            <a:r>
              <a:rPr lang="en-US" sz="3600" dirty="0">
                <a:solidFill>
                  <a:schemeClr val="tx2"/>
                </a:solidFill>
              </a:rPr>
              <a:t> </a:t>
            </a:r>
            <a:r>
              <a:rPr lang="en-US" sz="3600" dirty="0" err="1">
                <a:solidFill>
                  <a:schemeClr val="tx2"/>
                </a:solidFill>
              </a:rPr>
              <a:t>aliquam</a:t>
            </a:r>
            <a:r>
              <a:rPr lang="en-US" sz="3600" dirty="0">
                <a:solidFill>
                  <a:schemeClr val="tx2"/>
                </a:solidFill>
              </a:rPr>
              <a:t> </a:t>
            </a:r>
            <a:r>
              <a:rPr lang="en-US" sz="3600" dirty="0" err="1">
                <a:solidFill>
                  <a:schemeClr val="tx2"/>
                </a:solidFill>
              </a:rPr>
              <a:t>tempor</a:t>
            </a:r>
            <a:r>
              <a:rPr lang="en-US" sz="3600" dirty="0">
                <a:solidFill>
                  <a:schemeClr val="tx2"/>
                </a:solidFill>
              </a:rPr>
              <a:t> magna.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Nunc</a:t>
            </a:r>
            <a:r>
              <a:rPr lang="en-US" sz="3600" dirty="0">
                <a:solidFill>
                  <a:schemeClr val="tx2"/>
                </a:solidFill>
              </a:rPr>
              <a:t> ac magna. Maecenas </a:t>
            </a:r>
            <a:r>
              <a:rPr lang="en-US" sz="3600" dirty="0" err="1">
                <a:solidFill>
                  <a:schemeClr val="tx2"/>
                </a:solidFill>
              </a:rPr>
              <a:t>odio</a:t>
            </a:r>
            <a:r>
              <a:rPr lang="en-US" sz="3600" dirty="0">
                <a:solidFill>
                  <a:schemeClr val="tx2"/>
                </a:solidFill>
              </a:rPr>
              <a:t> dolor, </a:t>
            </a:r>
            <a:r>
              <a:rPr lang="en-US" sz="3600" dirty="0" err="1">
                <a:solidFill>
                  <a:schemeClr val="tx2"/>
                </a:solidFill>
              </a:rPr>
              <a:t>vulputate</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auctor</a:t>
            </a:r>
            <a:r>
              <a:rPr lang="en-US" sz="3600" dirty="0">
                <a:solidFill>
                  <a:schemeClr val="tx2"/>
                </a:solidFill>
              </a:rPr>
              <a:t> ac, </a:t>
            </a:r>
            <a:r>
              <a:rPr lang="en-US" sz="3600" dirty="0" err="1">
                <a:solidFill>
                  <a:schemeClr val="tx2"/>
                </a:solidFill>
              </a:rPr>
              <a:t>accumsan</a:t>
            </a:r>
            <a:r>
              <a:rPr lang="en-US" sz="3600" dirty="0">
                <a:solidFill>
                  <a:schemeClr val="tx2"/>
                </a:solidFill>
              </a:rPr>
              <a:t> id, </a:t>
            </a:r>
            <a:r>
              <a:rPr lang="en-US" sz="3600" dirty="0" err="1">
                <a:solidFill>
                  <a:schemeClr val="tx2"/>
                </a:solidFill>
              </a:rPr>
              <a:t>felis</a:t>
            </a:r>
            <a:r>
              <a:rPr lang="en-US" sz="3600" dirty="0">
                <a:solidFill>
                  <a:schemeClr val="tx2"/>
                </a:solidFill>
              </a:rPr>
              <a:t>. </a:t>
            </a:r>
            <a:r>
              <a:rPr lang="en-US" sz="3600" dirty="0" err="1">
                <a:solidFill>
                  <a:schemeClr val="tx2"/>
                </a:solidFill>
              </a:rPr>
              <a:t>Pellentesque</a:t>
            </a:r>
            <a:r>
              <a:rPr lang="en-US" sz="3600" dirty="0">
                <a:solidFill>
                  <a:schemeClr val="tx2"/>
                </a:solidFill>
              </a:rPr>
              <a:t> </a:t>
            </a:r>
            <a:r>
              <a:rPr lang="en-US" sz="3600" dirty="0" err="1">
                <a:solidFill>
                  <a:schemeClr val="tx2"/>
                </a:solidFill>
              </a:rPr>
              <a:t>cursus</a:t>
            </a:r>
            <a:r>
              <a:rPr lang="en-US" sz="3600" dirty="0">
                <a:solidFill>
                  <a:schemeClr val="tx2"/>
                </a:solidFill>
              </a:rPr>
              <a:t> </a:t>
            </a:r>
            <a:r>
              <a:rPr lang="en-US" sz="3600" dirty="0" err="1">
                <a:solidFill>
                  <a:schemeClr val="tx2"/>
                </a:solidFill>
              </a:rPr>
              <a:t>sagittis</a:t>
            </a:r>
            <a:r>
              <a:rPr lang="en-US" sz="3600" dirty="0">
                <a:solidFill>
                  <a:schemeClr val="tx2"/>
                </a:solidFill>
              </a:rPr>
              <a:t> </a:t>
            </a:r>
            <a:r>
              <a:rPr lang="en-US" sz="3600" dirty="0" err="1">
                <a:solidFill>
                  <a:schemeClr val="tx2"/>
                </a:solidFill>
              </a:rPr>
              <a:t>felis</a:t>
            </a:r>
            <a:r>
              <a:rPr lang="en-US" sz="3600" dirty="0">
                <a:solidFill>
                  <a:schemeClr val="tx2"/>
                </a:solidFill>
              </a:rPr>
              <a:t>. </a:t>
            </a:r>
            <a:r>
              <a:rPr lang="en-US" sz="3600" dirty="0" err="1">
                <a:solidFill>
                  <a:schemeClr val="tx2"/>
                </a:solidFill>
              </a:rPr>
              <a:t>Pellentesque</a:t>
            </a:r>
            <a:r>
              <a:rPr lang="en-US" sz="3600" dirty="0">
                <a:solidFill>
                  <a:schemeClr val="tx2"/>
                </a:solidFill>
              </a:rPr>
              <a:t> </a:t>
            </a:r>
            <a:r>
              <a:rPr lang="en-US" sz="3600" dirty="0" err="1">
                <a:solidFill>
                  <a:schemeClr val="tx2"/>
                </a:solidFill>
              </a:rPr>
              <a:t>porttitor</a:t>
            </a:r>
            <a:r>
              <a:rPr lang="en-US" sz="3600" dirty="0">
                <a:solidFill>
                  <a:schemeClr val="tx2"/>
                </a:solidFill>
              </a:rPr>
              <a:t>, </a:t>
            </a:r>
            <a:r>
              <a:rPr lang="en-US" sz="3600" dirty="0" err="1">
                <a:solidFill>
                  <a:schemeClr val="tx2"/>
                </a:solidFill>
              </a:rPr>
              <a:t>velit</a:t>
            </a:r>
            <a:r>
              <a:rPr lang="en-US" sz="3600" dirty="0">
                <a:solidFill>
                  <a:schemeClr val="tx2"/>
                </a:solidFill>
              </a:rPr>
              <a:t> </a:t>
            </a:r>
            <a:r>
              <a:rPr lang="en-US" sz="3600" dirty="0" err="1">
                <a:solidFill>
                  <a:schemeClr val="tx2"/>
                </a:solidFill>
              </a:rPr>
              <a:t>lacinia</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auctor</a:t>
            </a:r>
            <a:r>
              <a:rPr lang="en-US" sz="3600" dirty="0">
                <a:solidFill>
                  <a:schemeClr val="tx2"/>
                </a:solidFill>
              </a:rPr>
              <a:t>, </a:t>
            </a:r>
            <a:r>
              <a:rPr lang="en-US" sz="3600" dirty="0" err="1">
                <a:solidFill>
                  <a:schemeClr val="tx2"/>
                </a:solidFill>
              </a:rPr>
              <a:t>diam</a:t>
            </a:r>
            <a:r>
              <a:rPr lang="en-US" sz="3600" dirty="0">
                <a:solidFill>
                  <a:schemeClr val="tx2"/>
                </a:solidFill>
              </a:rPr>
              <a:t> </a:t>
            </a:r>
            <a:r>
              <a:rPr lang="en-US" sz="3600" dirty="0" err="1">
                <a:solidFill>
                  <a:schemeClr val="tx2"/>
                </a:solidFill>
              </a:rPr>
              <a:t>eros</a:t>
            </a:r>
            <a:r>
              <a:rPr lang="en-US" sz="3600" dirty="0">
                <a:solidFill>
                  <a:schemeClr val="tx2"/>
                </a:solidFill>
              </a:rPr>
              <a:t> tempus </a:t>
            </a:r>
            <a:r>
              <a:rPr lang="en-US" sz="3600" dirty="0" err="1">
                <a:solidFill>
                  <a:schemeClr val="tx2"/>
                </a:solidFill>
              </a:rPr>
              <a:t>arcu</a:t>
            </a:r>
            <a:r>
              <a:rPr lang="en-US" sz="3600" dirty="0">
                <a:solidFill>
                  <a:schemeClr val="tx2"/>
                </a:solidFill>
              </a:rPr>
              <a:t>, </a:t>
            </a:r>
            <a:r>
              <a:rPr lang="en-US" sz="3600" dirty="0" err="1">
                <a:solidFill>
                  <a:schemeClr val="tx2"/>
                </a:solidFill>
              </a:rPr>
              <a:t>nec</a:t>
            </a:r>
            <a:r>
              <a:rPr lang="en-US" sz="3600" dirty="0">
                <a:solidFill>
                  <a:schemeClr val="tx2"/>
                </a:solidFill>
              </a:rPr>
              <a:t> </a:t>
            </a:r>
            <a:r>
              <a:rPr lang="en-US" sz="3600" dirty="0" err="1">
                <a:solidFill>
                  <a:schemeClr val="tx2"/>
                </a:solidFill>
              </a:rPr>
              <a:t>vulputate</a:t>
            </a:r>
            <a:r>
              <a:rPr lang="en-US" sz="3600" dirty="0">
                <a:solidFill>
                  <a:schemeClr val="tx2"/>
                </a:solidFill>
              </a:rPr>
              <a:t> </a:t>
            </a:r>
            <a:r>
              <a:rPr lang="en-US" sz="3600" dirty="0" err="1">
                <a:solidFill>
                  <a:schemeClr val="tx2"/>
                </a:solidFill>
              </a:rPr>
              <a:t>augue</a:t>
            </a:r>
            <a:r>
              <a:rPr lang="en-US" sz="3600" dirty="0">
                <a:solidFill>
                  <a:schemeClr val="tx2"/>
                </a:solidFill>
              </a:rPr>
              <a:t> magna </a:t>
            </a:r>
            <a:r>
              <a:rPr lang="en-US" sz="3600" dirty="0" err="1">
                <a:solidFill>
                  <a:schemeClr val="tx2"/>
                </a:solidFill>
              </a:rPr>
              <a:t>vel</a:t>
            </a:r>
            <a:r>
              <a:rPr lang="en-US" sz="3600" dirty="0">
                <a:solidFill>
                  <a:schemeClr val="tx2"/>
                </a:solidFill>
              </a:rPr>
              <a:t> </a:t>
            </a:r>
            <a:r>
              <a:rPr lang="en-US" sz="3600" dirty="0" err="1">
                <a:solidFill>
                  <a:schemeClr val="tx2"/>
                </a:solidFill>
              </a:rPr>
              <a:t>risus</a:t>
            </a:r>
            <a:r>
              <a:rPr lang="en-US" sz="3600" dirty="0">
                <a:solidFill>
                  <a:schemeClr val="tx2"/>
                </a:solidFill>
              </a:rPr>
              <a:t>. </a:t>
            </a:r>
            <a:r>
              <a:rPr lang="en-US" sz="3600" dirty="0" err="1">
                <a:solidFill>
                  <a:schemeClr val="tx2"/>
                </a:solidFill>
              </a:rPr>
              <a:t>Cras</a:t>
            </a:r>
            <a:r>
              <a:rPr lang="en-US" sz="3600" dirty="0">
                <a:solidFill>
                  <a:schemeClr val="tx2"/>
                </a:solidFill>
              </a:rPr>
              <a:t> non magna </a:t>
            </a:r>
            <a:r>
              <a:rPr lang="en-US" sz="3600" dirty="0" err="1">
                <a:solidFill>
                  <a:schemeClr val="tx2"/>
                </a:solidFill>
              </a:rPr>
              <a:t>vel</a:t>
            </a:r>
            <a:r>
              <a:rPr lang="en-US" sz="3600" dirty="0">
                <a:solidFill>
                  <a:schemeClr val="tx2"/>
                </a:solidFill>
              </a:rPr>
              <a:t> ante </a:t>
            </a:r>
            <a:r>
              <a:rPr lang="en-US" sz="3600" dirty="0" err="1">
                <a:solidFill>
                  <a:schemeClr val="tx2"/>
                </a:solidFill>
              </a:rPr>
              <a:t>adipiscing</a:t>
            </a:r>
            <a:r>
              <a:rPr lang="en-US" sz="3600" dirty="0">
                <a:solidFill>
                  <a:schemeClr val="tx2"/>
                </a:solidFill>
              </a:rPr>
              <a:t> </a:t>
            </a:r>
            <a:r>
              <a:rPr lang="en-US" sz="3600" dirty="0" err="1">
                <a:solidFill>
                  <a:schemeClr val="tx2"/>
                </a:solidFill>
              </a:rPr>
              <a:t>rhoncus</a:t>
            </a:r>
            <a:r>
              <a:rPr lang="en-US" sz="3600" dirty="0">
                <a:solidFill>
                  <a:schemeClr val="tx2"/>
                </a:solidFill>
              </a:rPr>
              <a:t>. </a:t>
            </a:r>
            <a:r>
              <a:rPr lang="en-US" sz="3600" dirty="0" err="1">
                <a:solidFill>
                  <a:schemeClr val="tx2"/>
                </a:solidFill>
              </a:rPr>
              <a:t>Vivamus</a:t>
            </a:r>
            <a:r>
              <a:rPr lang="en-US" sz="3600" dirty="0">
                <a:solidFill>
                  <a:schemeClr val="tx2"/>
                </a:solidFill>
              </a:rPr>
              <a:t> a mi. </a:t>
            </a:r>
            <a:r>
              <a:rPr lang="en-US" sz="3600" dirty="0" err="1">
                <a:solidFill>
                  <a:schemeClr val="tx2"/>
                </a:solidFill>
              </a:rPr>
              <a:t>Morbi</a:t>
            </a:r>
            <a:r>
              <a:rPr lang="en-US" sz="3600" dirty="0">
                <a:solidFill>
                  <a:schemeClr val="tx2"/>
                </a:solidFill>
              </a:rPr>
              <a:t> </a:t>
            </a:r>
            <a:r>
              <a:rPr lang="en-US" sz="3600" dirty="0" err="1">
                <a:solidFill>
                  <a:schemeClr val="tx2"/>
                </a:solidFill>
              </a:rPr>
              <a:t>neque</a:t>
            </a:r>
            <a:r>
              <a:rPr lang="en-US" sz="3600" dirty="0">
                <a:solidFill>
                  <a:schemeClr val="tx2"/>
                </a:solidFill>
              </a:rPr>
              <a:t>. </a:t>
            </a:r>
            <a:r>
              <a:rPr lang="en-US" sz="3600" dirty="0" err="1">
                <a:solidFill>
                  <a:schemeClr val="tx2"/>
                </a:solidFill>
              </a:rPr>
              <a:t>Aliquam</a:t>
            </a:r>
            <a:r>
              <a:rPr lang="en-US" sz="3600" dirty="0">
                <a:solidFill>
                  <a:schemeClr val="tx2"/>
                </a:solidFill>
              </a:rPr>
              <a:t> </a:t>
            </a:r>
            <a:r>
              <a:rPr lang="en-US" sz="3600" dirty="0" err="1">
                <a:solidFill>
                  <a:schemeClr val="tx2"/>
                </a:solidFill>
              </a:rPr>
              <a:t>erat</a:t>
            </a:r>
            <a:r>
              <a:rPr lang="en-US" sz="3600" dirty="0">
                <a:solidFill>
                  <a:schemeClr val="tx2"/>
                </a:solidFill>
              </a:rPr>
              <a:t> </a:t>
            </a:r>
            <a:r>
              <a:rPr lang="en-US" sz="3600" dirty="0" err="1">
                <a:solidFill>
                  <a:schemeClr val="tx2"/>
                </a:solidFill>
              </a:rPr>
              <a:t>volutpat</a:t>
            </a:r>
            <a:r>
              <a:rPr lang="en-US" sz="3600" dirty="0">
                <a:solidFill>
                  <a:schemeClr val="tx2"/>
                </a:solidFill>
              </a:rPr>
              <a:t>. Integer </a:t>
            </a:r>
            <a:r>
              <a:rPr lang="en-US" sz="3600" dirty="0" err="1">
                <a:solidFill>
                  <a:schemeClr val="tx2"/>
                </a:solidFill>
              </a:rPr>
              <a:t>ultrices</a:t>
            </a:r>
            <a:r>
              <a:rPr lang="en-US" sz="3600" dirty="0">
                <a:solidFill>
                  <a:schemeClr val="tx2"/>
                </a:solidFill>
              </a:rPr>
              <a:t> </a:t>
            </a:r>
            <a:r>
              <a:rPr lang="en-US" sz="3600" dirty="0" err="1">
                <a:solidFill>
                  <a:schemeClr val="tx2"/>
                </a:solidFill>
              </a:rPr>
              <a:t>lobortis</a:t>
            </a:r>
            <a:r>
              <a:rPr lang="en-US" sz="3600" dirty="0">
                <a:solidFill>
                  <a:schemeClr val="tx2"/>
                </a:solidFill>
              </a:rPr>
              <a:t> </a:t>
            </a:r>
            <a:r>
              <a:rPr lang="en-US" sz="3600" dirty="0" err="1">
                <a:solidFill>
                  <a:schemeClr val="tx2"/>
                </a:solidFill>
              </a:rPr>
              <a:t>eros</a:t>
            </a:r>
            <a:r>
              <a:rPr lang="en-US" sz="3600" dirty="0">
                <a:solidFill>
                  <a:schemeClr val="tx2"/>
                </a:solidFill>
              </a:rPr>
              <a:t>. </a:t>
            </a:r>
            <a:r>
              <a:rPr lang="en-US" sz="3600" dirty="0" err="1">
                <a:solidFill>
                  <a:schemeClr val="tx2"/>
                </a:solidFill>
              </a:rPr>
              <a:t>Pellentesque</a:t>
            </a:r>
            <a:r>
              <a:rPr lang="en-US" sz="3600" dirty="0">
                <a:solidFill>
                  <a:schemeClr val="tx2"/>
                </a:solidFill>
              </a:rPr>
              <a:t> habitant </a:t>
            </a:r>
            <a:r>
              <a:rPr lang="en-US" sz="3600" dirty="0" err="1">
                <a:solidFill>
                  <a:schemeClr val="tx2"/>
                </a:solidFill>
              </a:rPr>
              <a:t>morbi</a:t>
            </a:r>
            <a:r>
              <a:rPr lang="en-US" sz="3600" dirty="0">
                <a:solidFill>
                  <a:schemeClr val="tx2"/>
                </a:solidFill>
              </a:rPr>
              <a:t> </a:t>
            </a:r>
            <a:r>
              <a:rPr lang="en-US" sz="3600" dirty="0" err="1">
                <a:solidFill>
                  <a:schemeClr val="tx2"/>
                </a:solidFill>
              </a:rPr>
              <a:t>tristique</a:t>
            </a:r>
            <a:r>
              <a:rPr lang="en-US" sz="3600" dirty="0">
                <a:solidFill>
                  <a:schemeClr val="tx2"/>
                </a:solidFill>
              </a:rPr>
              <a:t> </a:t>
            </a:r>
            <a:r>
              <a:rPr lang="en-US" sz="3600" dirty="0" err="1">
                <a:solidFill>
                  <a:schemeClr val="tx2"/>
                </a:solidFill>
              </a:rPr>
              <a:t>senectus</a:t>
            </a:r>
            <a:r>
              <a:rPr lang="en-US" sz="3600" dirty="0">
                <a:solidFill>
                  <a:schemeClr val="tx2"/>
                </a:solidFill>
              </a:rPr>
              <a:t> et </a:t>
            </a:r>
            <a:r>
              <a:rPr lang="en-US" sz="3600" dirty="0" err="1">
                <a:solidFill>
                  <a:schemeClr val="tx2"/>
                </a:solidFill>
              </a:rPr>
              <a:t>netus</a:t>
            </a:r>
            <a:r>
              <a:rPr lang="en-US" sz="3600" dirty="0">
                <a:solidFill>
                  <a:schemeClr val="tx2"/>
                </a:solidFill>
              </a:rPr>
              <a:t> et </a:t>
            </a:r>
            <a:r>
              <a:rPr lang="en-US" sz="3600" dirty="0" err="1">
                <a:solidFill>
                  <a:schemeClr val="tx2"/>
                </a:solidFill>
              </a:rPr>
              <a:t>malesuada</a:t>
            </a:r>
            <a:r>
              <a:rPr lang="en-US" sz="3600" dirty="0">
                <a:solidFill>
                  <a:schemeClr val="tx2"/>
                </a:solidFill>
              </a:rPr>
              <a:t> fames ac </a:t>
            </a:r>
            <a:r>
              <a:rPr lang="en-US" sz="3600" dirty="0" err="1">
                <a:solidFill>
                  <a:schemeClr val="tx2"/>
                </a:solidFill>
              </a:rPr>
              <a:t>turpis</a:t>
            </a:r>
            <a:r>
              <a:rPr lang="en-US" sz="3600" dirty="0">
                <a:solidFill>
                  <a:schemeClr val="tx2"/>
                </a:solidFill>
              </a:rPr>
              <a:t> </a:t>
            </a:r>
            <a:r>
              <a:rPr lang="en-US" sz="3600" dirty="0" err="1">
                <a:solidFill>
                  <a:schemeClr val="tx2"/>
                </a:solidFill>
              </a:rPr>
              <a:t>egestas</a:t>
            </a:r>
            <a:r>
              <a:rPr lang="en-US" sz="3600" dirty="0">
                <a:solidFill>
                  <a:schemeClr val="tx2"/>
                </a:solidFill>
              </a:rPr>
              <a:t>. </a:t>
            </a:r>
            <a:r>
              <a:rPr lang="en-US" sz="3600" dirty="0" err="1">
                <a:solidFill>
                  <a:schemeClr val="tx2"/>
                </a:solidFill>
              </a:rPr>
              <a:t>Proin</a:t>
            </a:r>
            <a:r>
              <a:rPr lang="en-US" sz="3600" dirty="0">
                <a:solidFill>
                  <a:schemeClr val="tx2"/>
                </a:solidFill>
              </a:rPr>
              <a:t> </a:t>
            </a:r>
            <a:r>
              <a:rPr lang="en-US" sz="3600" dirty="0" err="1">
                <a:solidFill>
                  <a:schemeClr val="tx2"/>
                </a:solidFill>
              </a:rPr>
              <a:t>semper</a:t>
            </a:r>
            <a:r>
              <a:rPr lang="en-US" sz="3600" dirty="0">
                <a:solidFill>
                  <a:schemeClr val="tx2"/>
                </a:solidFill>
              </a:rPr>
              <a:t>, ante vitae </a:t>
            </a:r>
            <a:r>
              <a:rPr lang="en-US" sz="3600" dirty="0" err="1">
                <a:solidFill>
                  <a:schemeClr val="tx2"/>
                </a:solidFill>
              </a:rPr>
              <a:t>sollicitudin</a:t>
            </a:r>
            <a:r>
              <a:rPr lang="en-US" sz="3600" dirty="0">
                <a:solidFill>
                  <a:schemeClr val="tx2"/>
                </a:solidFill>
              </a:rPr>
              <a:t> </a:t>
            </a:r>
            <a:r>
              <a:rPr lang="en-US" sz="3600" dirty="0" err="1">
                <a:solidFill>
                  <a:schemeClr val="tx2"/>
                </a:solidFill>
              </a:rPr>
              <a:t>posuere</a:t>
            </a:r>
            <a:r>
              <a:rPr lang="en-US" sz="3600" dirty="0">
                <a:solidFill>
                  <a:schemeClr val="tx2"/>
                </a:solidFill>
              </a:rPr>
              <a:t>, </a:t>
            </a:r>
            <a:r>
              <a:rPr lang="en-US" sz="3600" dirty="0" err="1">
                <a:solidFill>
                  <a:schemeClr val="tx2"/>
                </a:solidFill>
              </a:rPr>
              <a:t>metus</a:t>
            </a:r>
            <a:r>
              <a:rPr lang="en-US" sz="3600" dirty="0">
                <a:solidFill>
                  <a:schemeClr val="tx2"/>
                </a:solidFill>
              </a:rPr>
              <a:t> quam </a:t>
            </a:r>
            <a:r>
              <a:rPr lang="en-US" sz="3600" dirty="0" err="1">
                <a:solidFill>
                  <a:schemeClr val="tx2"/>
                </a:solidFill>
              </a:rPr>
              <a:t>iaculis</a:t>
            </a:r>
            <a:r>
              <a:rPr lang="en-US" sz="3600" dirty="0">
                <a:solidFill>
                  <a:schemeClr val="tx2"/>
                </a:solidFill>
              </a:rPr>
              <a:t> </a:t>
            </a:r>
            <a:r>
              <a:rPr lang="en-US" sz="3600" dirty="0" err="1">
                <a:solidFill>
                  <a:schemeClr val="tx2"/>
                </a:solidFill>
              </a:rPr>
              <a:t>nibh</a:t>
            </a:r>
            <a:r>
              <a:rPr lang="en-US" sz="3600" dirty="0">
                <a:solidFill>
                  <a:schemeClr val="tx2"/>
                </a:solidFill>
              </a:rPr>
              <a:t>, vitae </a:t>
            </a:r>
            <a:r>
              <a:rPr lang="en-US" sz="3600" dirty="0" err="1">
                <a:solidFill>
                  <a:schemeClr val="tx2"/>
                </a:solidFill>
              </a:rPr>
              <a:t>scelerisque</a:t>
            </a:r>
            <a:r>
              <a:rPr lang="en-US" sz="3600" dirty="0">
                <a:solidFill>
                  <a:schemeClr val="tx2"/>
                </a:solidFill>
              </a:rPr>
              <a:t> </a:t>
            </a:r>
            <a:r>
              <a:rPr lang="en-US" sz="3600" dirty="0" err="1">
                <a:solidFill>
                  <a:schemeClr val="tx2"/>
                </a:solidFill>
              </a:rPr>
              <a:t>nunc</a:t>
            </a:r>
            <a:r>
              <a:rPr lang="en-US" sz="3600" dirty="0">
                <a:solidFill>
                  <a:schemeClr val="tx2"/>
                </a:solidFill>
              </a:rPr>
              <a:t> </a:t>
            </a:r>
            <a:r>
              <a:rPr lang="en-US" sz="3600" dirty="0" err="1">
                <a:solidFill>
                  <a:schemeClr val="tx2"/>
                </a:solidFill>
              </a:rPr>
              <a:t>massa</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pede</a:t>
            </a:r>
            <a:r>
              <a:rPr lang="en-US" sz="3600" dirty="0">
                <a:solidFill>
                  <a:schemeClr val="tx2"/>
                </a:solidFill>
              </a:rPr>
              <a:t>. </a:t>
            </a:r>
            <a:r>
              <a:rPr lang="en-US" sz="3600" dirty="0" err="1">
                <a:solidFill>
                  <a:schemeClr val="tx2"/>
                </a:solidFill>
              </a:rPr>
              <a:t>Sed</a:t>
            </a:r>
            <a:r>
              <a:rPr lang="en-US" sz="3600" dirty="0">
                <a:solidFill>
                  <a:schemeClr val="tx2"/>
                </a:solidFill>
              </a:rPr>
              <a:t> </a:t>
            </a:r>
            <a:r>
              <a:rPr lang="en-US" sz="3600" dirty="0" err="1">
                <a:solidFill>
                  <a:schemeClr val="tx2"/>
                </a:solidFill>
              </a:rPr>
              <a:t>velit</a:t>
            </a:r>
            <a:r>
              <a:rPr lang="en-US" sz="3600" dirty="0">
                <a:solidFill>
                  <a:schemeClr val="tx2"/>
                </a:solidFill>
              </a:rPr>
              <a:t> </a:t>
            </a:r>
            <a:r>
              <a:rPr lang="en-US" sz="3600" dirty="0" err="1">
                <a:solidFill>
                  <a:schemeClr val="tx2"/>
                </a:solidFill>
              </a:rPr>
              <a:t>urna</a:t>
            </a:r>
            <a:r>
              <a:rPr lang="en-US" sz="3600" dirty="0">
                <a:solidFill>
                  <a:schemeClr val="tx2"/>
                </a:solidFill>
              </a:rPr>
              <a:t>, </a:t>
            </a:r>
            <a:r>
              <a:rPr lang="en-US" sz="3600" dirty="0" err="1">
                <a:solidFill>
                  <a:schemeClr val="tx2"/>
                </a:solidFill>
              </a:rPr>
              <a:t>interdum</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ultricies</a:t>
            </a:r>
            <a:r>
              <a:rPr lang="en-US" sz="3600" dirty="0">
                <a:solidFill>
                  <a:schemeClr val="tx2"/>
                </a:solidFill>
              </a:rPr>
              <a:t> </a:t>
            </a:r>
            <a:r>
              <a:rPr lang="en-US" sz="3600" dirty="0" err="1">
                <a:solidFill>
                  <a:schemeClr val="tx2"/>
                </a:solidFill>
              </a:rPr>
              <a:t>vel</a:t>
            </a:r>
            <a:r>
              <a:rPr lang="en-US" sz="3600" dirty="0">
                <a:solidFill>
                  <a:schemeClr val="tx2"/>
                </a:solidFill>
              </a:rPr>
              <a:t>, </a:t>
            </a:r>
            <a:r>
              <a:rPr lang="en-US" sz="3600" dirty="0" err="1">
                <a:solidFill>
                  <a:schemeClr val="tx2"/>
                </a:solidFill>
              </a:rPr>
              <a:t>faucibus</a:t>
            </a:r>
            <a:r>
              <a:rPr lang="en-US" sz="3600" dirty="0">
                <a:solidFill>
                  <a:schemeClr val="tx2"/>
                </a:solidFill>
              </a:rPr>
              <a:t> at, quam. </a:t>
            </a:r>
            <a:r>
              <a:rPr lang="en-US" sz="3600" dirty="0" err="1">
                <a:solidFill>
                  <a:schemeClr val="tx2"/>
                </a:solidFill>
              </a:rPr>
              <a:t>Donec</a:t>
            </a:r>
            <a:r>
              <a:rPr lang="en-US" sz="3600" dirty="0">
                <a:solidFill>
                  <a:schemeClr val="tx2"/>
                </a:solidFill>
              </a:rPr>
              <a:t> </a:t>
            </a:r>
            <a:r>
              <a:rPr lang="en-US" sz="3600" dirty="0" err="1">
                <a:solidFill>
                  <a:schemeClr val="tx2"/>
                </a:solidFill>
              </a:rPr>
              <a:t>elit</a:t>
            </a:r>
            <a:r>
              <a:rPr lang="en-US" sz="3600" dirty="0">
                <a:solidFill>
                  <a:schemeClr val="tx2"/>
                </a:solidFill>
              </a:rPr>
              <a:t> </a:t>
            </a:r>
            <a:r>
              <a:rPr lang="en-US" sz="3600" dirty="0" err="1">
                <a:solidFill>
                  <a:schemeClr val="tx2"/>
                </a:solidFill>
              </a:rPr>
              <a:t>est</a:t>
            </a:r>
            <a:r>
              <a:rPr lang="en-US" sz="3600" dirty="0">
                <a:solidFill>
                  <a:schemeClr val="tx2"/>
                </a:solidFill>
              </a:rPr>
              <a:t>, </a:t>
            </a:r>
            <a:r>
              <a:rPr lang="en-US" sz="3600" dirty="0" err="1">
                <a:solidFill>
                  <a:schemeClr val="tx2"/>
                </a:solidFill>
              </a:rPr>
              <a:t>consectetuer</a:t>
            </a:r>
            <a:r>
              <a:rPr lang="en-US" sz="3600" dirty="0">
                <a:solidFill>
                  <a:schemeClr val="tx2"/>
                </a:solidFill>
              </a:rPr>
              <a:t> </a:t>
            </a:r>
            <a:r>
              <a:rPr lang="en-US" sz="3600" dirty="0" err="1">
                <a:solidFill>
                  <a:schemeClr val="tx2"/>
                </a:solidFill>
              </a:rPr>
              <a:t>eget</a:t>
            </a:r>
            <a:r>
              <a:rPr lang="en-US" sz="3600" dirty="0">
                <a:solidFill>
                  <a:schemeClr val="tx2"/>
                </a:solidFill>
              </a:rPr>
              <a:t>, </a:t>
            </a:r>
            <a:r>
              <a:rPr lang="en-US" sz="3600" dirty="0" err="1">
                <a:solidFill>
                  <a:schemeClr val="tx2"/>
                </a:solidFill>
              </a:rPr>
              <a:t>consequat</a:t>
            </a:r>
            <a:r>
              <a:rPr lang="en-US" sz="3600" dirty="0">
                <a:solidFill>
                  <a:schemeClr val="tx2"/>
                </a:solidFill>
              </a:rPr>
              <a:t> </a:t>
            </a:r>
            <a:r>
              <a:rPr lang="en-US" sz="3600" dirty="0" err="1">
                <a:solidFill>
                  <a:schemeClr val="tx2"/>
                </a:solidFill>
              </a:rPr>
              <a:t>quis</a:t>
            </a:r>
            <a:r>
              <a:rPr lang="en-US" sz="3600" dirty="0">
                <a:solidFill>
                  <a:schemeClr val="tx2"/>
                </a:solidFill>
              </a:rPr>
              <a:t>, tempus </a:t>
            </a:r>
            <a:r>
              <a:rPr lang="en-US" sz="3600" dirty="0" err="1">
                <a:solidFill>
                  <a:schemeClr val="tx2"/>
                </a:solidFill>
              </a:rPr>
              <a:t>quis</a:t>
            </a:r>
            <a:r>
              <a:rPr lang="en-US" sz="3600" dirty="0">
                <a:solidFill>
                  <a:schemeClr val="tx2"/>
                </a:solidFill>
              </a:rPr>
              <a:t>, </a:t>
            </a:r>
            <a:r>
              <a:rPr lang="en-US" sz="3600" dirty="0" err="1">
                <a:solidFill>
                  <a:schemeClr val="tx2"/>
                </a:solidFill>
              </a:rPr>
              <a:t>wisi</a:t>
            </a:r>
            <a:r>
              <a:rPr lang="en-US" sz="3600" dirty="0">
                <a:solidFill>
                  <a:schemeClr val="tx2"/>
                </a:solidFill>
              </a:rPr>
              <a:t>. In in </a:t>
            </a:r>
            <a:r>
              <a:rPr lang="en-US" sz="3600" dirty="0" err="1">
                <a:solidFill>
                  <a:schemeClr val="tx2"/>
                </a:solidFill>
              </a:rPr>
              <a:t>nunc</a:t>
            </a:r>
            <a:r>
              <a:rPr lang="en-US" sz="3600" dirty="0">
                <a:solidFill>
                  <a:schemeClr val="tx2"/>
                </a:solidFill>
              </a:rPr>
              <a:t>. Class </a:t>
            </a:r>
            <a:r>
              <a:rPr lang="en-US" sz="3600" dirty="0" err="1">
                <a:solidFill>
                  <a:schemeClr val="tx2"/>
                </a:solidFill>
              </a:rPr>
              <a:t>aptent</a:t>
            </a:r>
            <a:r>
              <a:rPr lang="en-US" sz="3600" dirty="0">
                <a:solidFill>
                  <a:schemeClr val="tx2"/>
                </a:solidFill>
              </a:rPr>
              <a:t> </a:t>
            </a:r>
            <a:r>
              <a:rPr lang="en-US" sz="3600" dirty="0" err="1">
                <a:solidFill>
                  <a:schemeClr val="tx2"/>
                </a:solidFill>
              </a:rPr>
              <a:t>taciti</a:t>
            </a:r>
            <a:r>
              <a:rPr lang="en-US" sz="3600" dirty="0">
                <a:solidFill>
                  <a:schemeClr val="tx2"/>
                </a:solidFill>
              </a:rPr>
              <a:t> </a:t>
            </a:r>
            <a:r>
              <a:rPr lang="en-US" sz="3600" dirty="0" err="1">
                <a:solidFill>
                  <a:schemeClr val="tx2"/>
                </a:solidFill>
              </a:rPr>
              <a:t>sociosqu</a:t>
            </a:r>
            <a:r>
              <a:rPr lang="en-US" sz="3600" dirty="0">
                <a:solidFill>
                  <a:schemeClr val="tx2"/>
                </a:solidFill>
              </a:rPr>
              <a:t> ad </a:t>
            </a:r>
            <a:r>
              <a:rPr lang="en-US" sz="3600" dirty="0" err="1">
                <a:solidFill>
                  <a:schemeClr val="tx2"/>
                </a:solidFill>
              </a:rPr>
              <a:t>litora</a:t>
            </a:r>
            <a:r>
              <a:rPr lang="en-US" sz="3600" dirty="0">
                <a:solidFill>
                  <a:schemeClr val="tx2"/>
                </a:solidFill>
              </a:rPr>
              <a:t> </a:t>
            </a:r>
            <a:r>
              <a:rPr lang="en-US" sz="3600" dirty="0" err="1">
                <a:solidFill>
                  <a:schemeClr val="tx2"/>
                </a:solidFill>
              </a:rPr>
              <a:t>torquent</a:t>
            </a:r>
            <a:r>
              <a:rPr lang="en-US" sz="3600" dirty="0">
                <a:solidFill>
                  <a:schemeClr val="tx2"/>
                </a:solidFill>
              </a:rPr>
              <a:t> per </a:t>
            </a:r>
            <a:r>
              <a:rPr lang="en-US" sz="3600" dirty="0" err="1">
                <a:solidFill>
                  <a:schemeClr val="tx2"/>
                </a:solidFill>
              </a:rPr>
              <a:t>conubia</a:t>
            </a:r>
            <a:r>
              <a:rPr lang="en-US" sz="3600" dirty="0">
                <a:solidFill>
                  <a:schemeClr val="tx2"/>
                </a:solidFill>
              </a:rPr>
              <a:t> nostra, per </a:t>
            </a:r>
            <a:r>
              <a:rPr lang="en-US" sz="3600" dirty="0" err="1">
                <a:solidFill>
                  <a:schemeClr val="tx2"/>
                </a:solidFill>
              </a:rPr>
              <a:t>inceptos</a:t>
            </a:r>
            <a:r>
              <a:rPr lang="en-US" sz="3600" dirty="0">
                <a:solidFill>
                  <a:schemeClr val="tx2"/>
                </a:solidFill>
              </a:rPr>
              <a:t> </a:t>
            </a:r>
            <a:r>
              <a:rPr lang="en-US" sz="3600" dirty="0" err="1">
                <a:solidFill>
                  <a:schemeClr val="tx2"/>
                </a:solidFill>
              </a:rPr>
              <a:t>hymenaeos</a:t>
            </a:r>
            <a:r>
              <a:rPr lang="en-US" sz="3600" dirty="0">
                <a:solidFill>
                  <a:schemeClr val="tx2"/>
                </a:solidFill>
              </a:rPr>
              <a:t>. </a:t>
            </a:r>
            <a:r>
              <a:rPr lang="en-US" sz="3600" dirty="0" err="1">
                <a:solidFill>
                  <a:schemeClr val="tx2"/>
                </a:solidFill>
              </a:rPr>
              <a:t>Donec</a:t>
            </a:r>
            <a:r>
              <a:rPr lang="en-US" sz="3600" dirty="0">
                <a:solidFill>
                  <a:schemeClr val="tx2"/>
                </a:solidFill>
              </a:rPr>
              <a:t> </a:t>
            </a:r>
            <a:r>
              <a:rPr lang="en-US" sz="3600" dirty="0" err="1">
                <a:solidFill>
                  <a:schemeClr val="tx2"/>
                </a:solidFill>
              </a:rPr>
              <a:t>ullamcorper</a:t>
            </a:r>
            <a:r>
              <a:rPr lang="en-US" sz="3600" dirty="0">
                <a:solidFill>
                  <a:schemeClr val="tx2"/>
                </a:solidFill>
              </a:rPr>
              <a:t> </a:t>
            </a:r>
            <a:r>
              <a:rPr lang="en-US" sz="3600" dirty="0" err="1">
                <a:solidFill>
                  <a:schemeClr val="tx2"/>
                </a:solidFill>
              </a:rPr>
              <a:t>fringilla</a:t>
            </a:r>
            <a:r>
              <a:rPr lang="en-US" sz="3600" dirty="0">
                <a:solidFill>
                  <a:schemeClr val="tx2"/>
                </a:solidFill>
              </a:rPr>
              <a:t> </a:t>
            </a:r>
            <a:r>
              <a:rPr lang="en-US" sz="3600" dirty="0" err="1">
                <a:solidFill>
                  <a:schemeClr val="tx2"/>
                </a:solidFill>
              </a:rPr>
              <a:t>eros</a:t>
            </a:r>
            <a:r>
              <a:rPr lang="en-US" sz="3600" dirty="0">
                <a:solidFill>
                  <a:schemeClr val="tx2"/>
                </a:solidFill>
              </a:rPr>
              <a:t>. </a:t>
            </a:r>
            <a:r>
              <a:rPr lang="en-US" sz="3600" dirty="0" err="1">
                <a:solidFill>
                  <a:schemeClr val="tx2"/>
                </a:solidFill>
              </a:rPr>
              <a:t>Fusce</a:t>
            </a:r>
            <a:r>
              <a:rPr lang="en-US" sz="3600" dirty="0">
                <a:solidFill>
                  <a:schemeClr val="tx2"/>
                </a:solidFill>
              </a:rPr>
              <a:t> in </a:t>
            </a:r>
            <a:r>
              <a:rPr lang="en-US" sz="3600" dirty="0" err="1">
                <a:solidFill>
                  <a:schemeClr val="tx2"/>
                </a:solidFill>
              </a:rPr>
              <a:t>sapien</a:t>
            </a:r>
            <a:r>
              <a:rPr lang="en-US" sz="3600" dirty="0">
                <a:solidFill>
                  <a:schemeClr val="tx2"/>
                </a:solidFill>
              </a:rPr>
              <a:t> </a:t>
            </a:r>
            <a:r>
              <a:rPr lang="en-US" sz="3600" dirty="0" err="1">
                <a:solidFill>
                  <a:schemeClr val="tx2"/>
                </a:solidFill>
              </a:rPr>
              <a:t>eu</a:t>
            </a:r>
            <a:r>
              <a:rPr lang="en-US" sz="3600" dirty="0">
                <a:solidFill>
                  <a:schemeClr val="tx2"/>
                </a:solidFill>
              </a:rPr>
              <a:t> </a:t>
            </a:r>
            <a:r>
              <a:rPr lang="en-US" sz="3600" dirty="0" err="1">
                <a:solidFill>
                  <a:schemeClr val="tx2"/>
                </a:solidFill>
              </a:rPr>
              <a:t>purus</a:t>
            </a:r>
            <a:r>
              <a:rPr lang="en-US" sz="3600" dirty="0">
                <a:solidFill>
                  <a:schemeClr val="tx2"/>
                </a:solidFill>
              </a:rPr>
              <a:t> </a:t>
            </a:r>
            <a:r>
              <a:rPr lang="en-US" sz="3600" dirty="0" err="1">
                <a:solidFill>
                  <a:schemeClr val="tx2"/>
                </a:solidFill>
              </a:rPr>
              <a:t>dapibus</a:t>
            </a:r>
            <a:r>
              <a:rPr lang="en-US" sz="3600" dirty="0">
                <a:solidFill>
                  <a:schemeClr val="tx2"/>
                </a:solidFill>
              </a:rPr>
              <a:t> </a:t>
            </a:r>
            <a:r>
              <a:rPr lang="en-US" sz="3600" dirty="0" err="1">
                <a:solidFill>
                  <a:schemeClr val="tx2"/>
                </a:solidFill>
              </a:rPr>
              <a:t>commodo</a:t>
            </a:r>
            <a:r>
              <a:rPr lang="en-US" sz="3600" dirty="0">
                <a:solidFill>
                  <a:schemeClr val="tx2"/>
                </a:solidFill>
              </a:rPr>
              <a:t>. Cum </a:t>
            </a:r>
            <a:r>
              <a:rPr lang="en-US" sz="3600" dirty="0" err="1">
                <a:solidFill>
                  <a:schemeClr val="tx2"/>
                </a:solidFill>
              </a:rPr>
              <a:t>sociis</a:t>
            </a:r>
            <a:r>
              <a:rPr lang="en-US" sz="3600" dirty="0">
                <a:solidFill>
                  <a:schemeClr val="tx2"/>
                </a:solidFill>
              </a:rPr>
              <a:t> </a:t>
            </a:r>
            <a:r>
              <a:rPr lang="en-US" sz="3600" dirty="0" err="1">
                <a:solidFill>
                  <a:schemeClr val="tx2"/>
                </a:solidFill>
              </a:rPr>
              <a:t>natoque</a:t>
            </a:r>
            <a:r>
              <a:rPr lang="en-US" sz="3600" dirty="0">
                <a:solidFill>
                  <a:schemeClr val="tx2"/>
                </a:solidFill>
              </a:rPr>
              <a:t> </a:t>
            </a:r>
            <a:r>
              <a:rPr lang="en-US" sz="3600" dirty="0" err="1">
                <a:solidFill>
                  <a:schemeClr val="tx2"/>
                </a:solidFill>
              </a:rPr>
              <a:t>penatibus</a:t>
            </a:r>
            <a:r>
              <a:rPr lang="en-US" sz="3600" dirty="0">
                <a:solidFill>
                  <a:schemeClr val="tx2"/>
                </a:solidFill>
              </a:rPr>
              <a:t> et </a:t>
            </a:r>
            <a:r>
              <a:rPr lang="en-US" sz="3600" dirty="0" err="1">
                <a:solidFill>
                  <a:schemeClr val="tx2"/>
                </a:solidFill>
              </a:rPr>
              <a:t>magnis</a:t>
            </a:r>
            <a:r>
              <a:rPr lang="en-US" sz="3600" dirty="0">
                <a:solidFill>
                  <a:schemeClr val="tx2"/>
                </a:solidFill>
              </a:rPr>
              <a:t> </a:t>
            </a:r>
            <a:r>
              <a:rPr lang="en-US" sz="3600" dirty="0" err="1">
                <a:solidFill>
                  <a:schemeClr val="tx2"/>
                </a:solidFill>
              </a:rPr>
              <a:t>dis</a:t>
            </a:r>
            <a:r>
              <a:rPr lang="en-US" sz="3600" dirty="0">
                <a:solidFill>
                  <a:schemeClr val="tx2"/>
                </a:solidFill>
              </a:rPr>
              <a:t> parturient </a:t>
            </a:r>
            <a:r>
              <a:rPr lang="en-US" sz="3600" dirty="0" err="1">
                <a:solidFill>
                  <a:schemeClr val="tx2"/>
                </a:solidFill>
              </a:rPr>
              <a:t>montes</a:t>
            </a:r>
            <a:r>
              <a:rPr lang="en-US" sz="3600" dirty="0">
                <a:solidFill>
                  <a:schemeClr val="tx2"/>
                </a:solidFill>
              </a:rPr>
              <a:t>, </a:t>
            </a:r>
            <a:r>
              <a:rPr lang="en-US" sz="3600" dirty="0" err="1">
                <a:solidFill>
                  <a:schemeClr val="tx2"/>
                </a:solidFill>
              </a:rPr>
              <a:t>nascetur</a:t>
            </a:r>
            <a:r>
              <a:rPr lang="en-US" sz="3600" dirty="0">
                <a:solidFill>
                  <a:schemeClr val="tx2"/>
                </a:solidFill>
              </a:rPr>
              <a:t> </a:t>
            </a:r>
            <a:r>
              <a:rPr lang="en-US" sz="3600" dirty="0" err="1">
                <a:solidFill>
                  <a:schemeClr val="tx2"/>
                </a:solidFill>
              </a:rPr>
              <a:t>ridiculus</a:t>
            </a:r>
            <a:r>
              <a:rPr lang="en-US" sz="3600" dirty="0">
                <a:solidFill>
                  <a:schemeClr val="tx2"/>
                </a:solidFill>
              </a:rPr>
              <a:t> mus. </a:t>
            </a:r>
            <a:r>
              <a:rPr lang="en-US" sz="3600" dirty="0" err="1">
                <a:solidFill>
                  <a:schemeClr val="tx2"/>
                </a:solidFill>
              </a:rPr>
              <a:t>Cras</a:t>
            </a:r>
            <a:r>
              <a:rPr lang="en-US" sz="3600" dirty="0">
                <a:solidFill>
                  <a:schemeClr val="tx2"/>
                </a:solidFill>
              </a:rPr>
              <a:t> </a:t>
            </a:r>
            <a:r>
              <a:rPr lang="en-US" sz="3600" dirty="0" err="1">
                <a:solidFill>
                  <a:schemeClr val="tx2"/>
                </a:solidFill>
              </a:rPr>
              <a:t>faucibus</a:t>
            </a:r>
            <a:r>
              <a:rPr lang="en-US" sz="3600" dirty="0">
                <a:solidFill>
                  <a:schemeClr val="tx2"/>
                </a:solidFill>
              </a:rPr>
              <a:t> </a:t>
            </a:r>
            <a:r>
              <a:rPr lang="en-US" sz="3600" dirty="0" err="1">
                <a:solidFill>
                  <a:schemeClr val="tx2"/>
                </a:solidFill>
              </a:rPr>
              <a:t>condimentum</a:t>
            </a:r>
            <a:r>
              <a:rPr lang="en-US" sz="3600" dirty="0">
                <a:solidFill>
                  <a:schemeClr val="tx2"/>
                </a:solidFill>
              </a:rPr>
              <a:t> </a:t>
            </a:r>
            <a:r>
              <a:rPr lang="en-US" sz="3600" dirty="0" err="1">
                <a:solidFill>
                  <a:schemeClr val="tx2"/>
                </a:solidFill>
              </a:rPr>
              <a:t>odio</a:t>
            </a:r>
            <a:r>
              <a:rPr lang="en-US" sz="3600" dirty="0">
                <a:solidFill>
                  <a:schemeClr val="tx2"/>
                </a:solidFill>
              </a:rPr>
              <a:t>. </a:t>
            </a:r>
            <a:r>
              <a:rPr lang="en-US" sz="3600" dirty="0" err="1">
                <a:solidFill>
                  <a:schemeClr val="tx2"/>
                </a:solidFill>
              </a:rPr>
              <a:t>Sed</a:t>
            </a:r>
            <a:r>
              <a:rPr lang="en-US" sz="3600" dirty="0">
                <a:solidFill>
                  <a:schemeClr val="tx2"/>
                </a:solidFill>
              </a:rPr>
              <a:t> ac </a:t>
            </a:r>
            <a:r>
              <a:rPr lang="en-US" sz="3600" dirty="0" err="1">
                <a:solidFill>
                  <a:schemeClr val="tx2"/>
                </a:solidFill>
              </a:rPr>
              <a:t>ligula</a:t>
            </a:r>
            <a:r>
              <a:rPr lang="en-US" sz="3600" dirty="0">
                <a:solidFill>
                  <a:schemeClr val="tx2"/>
                </a:solidFill>
              </a:rPr>
              <a:t>. </a:t>
            </a:r>
            <a:r>
              <a:rPr lang="en-US" sz="3600" dirty="0" err="1">
                <a:solidFill>
                  <a:schemeClr val="tx2"/>
                </a:solidFill>
              </a:rPr>
              <a:t>Aliquam</a:t>
            </a:r>
            <a:r>
              <a:rPr lang="en-US" sz="3600" dirty="0">
                <a:solidFill>
                  <a:schemeClr val="tx2"/>
                </a:solidFill>
              </a:rPr>
              <a:t> at </a:t>
            </a:r>
            <a:r>
              <a:rPr lang="en-US" sz="3600" dirty="0" err="1">
                <a:solidFill>
                  <a:schemeClr val="tx2"/>
                </a:solidFill>
              </a:rPr>
              <a:t>eros</a:t>
            </a:r>
            <a:r>
              <a:rPr lang="en-US" sz="3600" dirty="0">
                <a:solidFill>
                  <a:schemeClr val="tx2"/>
                </a:solidFill>
              </a:rPr>
              <a:t>.</a:t>
            </a:r>
          </a:p>
          <a:p>
            <a:endParaRPr lang="en-US" sz="3600" dirty="0"/>
          </a:p>
          <a:p>
            <a:endParaRPr lang="en-US" dirty="0"/>
          </a:p>
        </p:txBody>
      </p:sp>
      <p:pic>
        <p:nvPicPr>
          <p:cNvPr id="4" name="Picture 3" descr="OneColourJPG_reversed.gif"/>
          <p:cNvPicPr>
            <a:picLocks noChangeAspect="1"/>
          </p:cNvPicPr>
          <p:nvPr/>
        </p:nvPicPr>
        <p:blipFill>
          <a:blip r:embed="rId2" cstate="print"/>
          <a:stretch>
            <a:fillRect/>
          </a:stretch>
        </p:blipFill>
        <p:spPr>
          <a:xfrm>
            <a:off x="36624777" y="0"/>
            <a:ext cx="7266423" cy="2677656"/>
          </a:xfrm>
          <a:prstGeom prst="rect">
            <a:avLst/>
          </a:prstGeom>
          <a:noFill/>
          <a:ln>
            <a:noFill/>
          </a:ln>
        </p:spPr>
      </p:pic>
      <p:pic>
        <p:nvPicPr>
          <p:cNvPr id="7" name="Picture 6" descr="OneColourGIF.gif"/>
          <p:cNvPicPr>
            <a:picLocks noChangeAspect="1"/>
          </p:cNvPicPr>
          <p:nvPr/>
        </p:nvPicPr>
        <p:blipFill>
          <a:blip r:embed="rId3" cstate="print"/>
          <a:stretch>
            <a:fillRect/>
          </a:stretch>
        </p:blipFill>
        <p:spPr>
          <a:xfrm>
            <a:off x="39943089" y="31467588"/>
            <a:ext cx="3948111" cy="1450812"/>
          </a:xfrm>
          <a:prstGeom prst="rect">
            <a:avLst/>
          </a:prstGeom>
        </p:spPr>
      </p:pic>
      <p:sp>
        <p:nvSpPr>
          <p:cNvPr id="10" name="TextBox 9"/>
          <p:cNvSpPr txBox="1"/>
          <p:nvPr/>
        </p:nvSpPr>
        <p:spPr>
          <a:xfrm>
            <a:off x="77550" y="31421550"/>
            <a:ext cx="43852425" cy="1496849"/>
          </a:xfrm>
          <a:prstGeom prst="rect">
            <a:avLst/>
          </a:prstGeom>
          <a:noFill/>
        </p:spPr>
        <p:txBody>
          <a:bodyPr wrap="square" lIns="914400" rIns="914400" rtlCol="0" anchor="ctr" anchorCtr="0">
            <a:noAutofit/>
          </a:bodyPr>
          <a:lstStyle/>
          <a:p>
            <a:r>
              <a:rPr lang="en-US" sz="3200" dirty="0" smtClean="0">
                <a:solidFill>
                  <a:schemeClr val="tx2"/>
                </a:solidFill>
              </a:rPr>
              <a:t>Acknowledgements, references, all that good stuff. You could put it in the body as well, but as a footer is acceptable.</a:t>
            </a:r>
          </a:p>
          <a:p>
            <a:r>
              <a:rPr lang="en-US" sz="3200" dirty="0" smtClean="0">
                <a:solidFill>
                  <a:schemeClr val="tx2"/>
                </a:solidFill>
              </a:rPr>
              <a:t>You’ve got two lines worth of space down here, and you can type full width. This doesn’t have to be readable from 2m, just readable if people want to get up close and personal</a:t>
            </a:r>
            <a:r>
              <a:rPr lang="en-US" sz="3200" dirty="0" smtClean="0"/>
              <a:t>.</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43891200" cy="2677656"/>
          </a:xfrm>
          <a:prstGeom prst="rect">
            <a:avLst/>
          </a:prstGeom>
          <a:solidFill>
            <a:schemeClr val="tx2"/>
          </a:solidFill>
        </p:spPr>
        <p:txBody>
          <a:bodyPr wrap="square" lIns="914400" rIns="914400" rtlCol="0" anchor="ctr" anchorCtr="0">
            <a:noAutofit/>
          </a:bodyPr>
          <a:lstStyle/>
          <a:p>
            <a:pPr algn="ctr"/>
            <a:r>
              <a:rPr lang="en-US" sz="9600" dirty="0" smtClean="0">
                <a:solidFill>
                  <a:schemeClr val="bg1"/>
                </a:solidFill>
              </a:rPr>
              <a:t>Table version – Title goes here</a:t>
            </a:r>
          </a:p>
          <a:p>
            <a:pPr algn="ctr"/>
            <a:r>
              <a:rPr lang="en-US" sz="7200" dirty="0" smtClean="0">
                <a:solidFill>
                  <a:schemeClr val="bg1"/>
                </a:solidFill>
              </a:rPr>
              <a:t>And your names and institutions would go here</a:t>
            </a:r>
            <a:endParaRPr lang="en-US" sz="7200" dirty="0">
              <a:solidFill>
                <a:schemeClr val="bg1"/>
              </a:solidFill>
            </a:endParaRPr>
          </a:p>
        </p:txBody>
      </p:sp>
      <p:sp>
        <p:nvSpPr>
          <p:cNvPr id="18" name="TextBox 17"/>
          <p:cNvSpPr txBox="1"/>
          <p:nvPr/>
        </p:nvSpPr>
        <p:spPr>
          <a:xfrm>
            <a:off x="77550" y="31421550"/>
            <a:ext cx="43852425" cy="1496849"/>
          </a:xfrm>
          <a:prstGeom prst="rect">
            <a:avLst/>
          </a:prstGeom>
          <a:noFill/>
        </p:spPr>
        <p:txBody>
          <a:bodyPr wrap="square" lIns="914400" rIns="914400" rtlCol="0" anchor="ctr" anchorCtr="0">
            <a:noAutofit/>
          </a:bodyPr>
          <a:lstStyle/>
          <a:p>
            <a:r>
              <a:rPr lang="en-US" sz="3200" dirty="0" smtClean="0">
                <a:solidFill>
                  <a:schemeClr val="tx2"/>
                </a:solidFill>
              </a:rPr>
              <a:t>Acknowledgements, references, all that good stuff. You could put it in the body as well, but as a footer is acceptable.</a:t>
            </a:r>
          </a:p>
          <a:p>
            <a:r>
              <a:rPr lang="en-US" sz="3200" dirty="0" smtClean="0">
                <a:solidFill>
                  <a:schemeClr val="tx2"/>
                </a:solidFill>
              </a:rPr>
              <a:t>You’ve got two lines worth of space down here, and you can type full width. This doesn’t have to be readable from 2m, just readable if people want to get up close and personal</a:t>
            </a:r>
            <a:r>
              <a:rPr lang="en-US" sz="3200" dirty="0" smtClean="0"/>
              <a:t>.</a:t>
            </a:r>
            <a:endParaRPr lang="en-US" sz="3200" dirty="0"/>
          </a:p>
        </p:txBody>
      </p:sp>
      <p:pic>
        <p:nvPicPr>
          <p:cNvPr id="20" name="Picture 19" descr="OneColourJPG_reversed.gif"/>
          <p:cNvPicPr>
            <a:picLocks noChangeAspect="1"/>
          </p:cNvPicPr>
          <p:nvPr/>
        </p:nvPicPr>
        <p:blipFill>
          <a:blip r:embed="rId2" cstate="print"/>
          <a:stretch>
            <a:fillRect/>
          </a:stretch>
        </p:blipFill>
        <p:spPr>
          <a:xfrm>
            <a:off x="36624777" y="0"/>
            <a:ext cx="7266423" cy="2677656"/>
          </a:xfrm>
          <a:prstGeom prst="rect">
            <a:avLst/>
          </a:prstGeom>
          <a:noFill/>
          <a:ln>
            <a:noFill/>
          </a:ln>
        </p:spPr>
      </p:pic>
      <p:graphicFrame>
        <p:nvGraphicFramePr>
          <p:cNvPr id="9" name="Table 8"/>
          <p:cNvGraphicFramePr>
            <a:graphicFrameLocks noGrp="1"/>
          </p:cNvGraphicFramePr>
          <p:nvPr/>
        </p:nvGraphicFramePr>
        <p:xfrm>
          <a:off x="0" y="2677656"/>
          <a:ext cx="43891200" cy="28743894"/>
        </p:xfrm>
        <a:graphic>
          <a:graphicData uri="http://schemas.openxmlformats.org/drawingml/2006/table">
            <a:tbl>
              <a:tblPr>
                <a:tableStyleId>{5C22544A-7EE6-4342-B048-85BDC9FD1C3A}</a:tableStyleId>
              </a:tblPr>
              <a:tblGrid>
                <a:gridCol w="14630400"/>
                <a:gridCol w="14630400"/>
                <a:gridCol w="14630400"/>
              </a:tblGrid>
              <a:tr h="28743894">
                <a:tc>
                  <a:txBody>
                    <a:bodyPr/>
                    <a:lstStyle/>
                    <a:p>
                      <a:r>
                        <a:rPr lang="en-US" sz="6000" dirty="0" smtClean="0">
                          <a:solidFill>
                            <a:schemeClr val="tx2"/>
                          </a:solidFill>
                        </a:rPr>
                        <a:t>Heading</a:t>
                      </a:r>
                    </a:p>
                    <a:p>
                      <a:r>
                        <a:rPr lang="en-US" sz="3600" dirty="0" err="1" smtClean="0">
                          <a:solidFill>
                            <a:schemeClr val="tx2"/>
                          </a:solidFill>
                        </a:rPr>
                        <a:t>Lorem</a:t>
                      </a:r>
                      <a:r>
                        <a:rPr lang="en-US" sz="3600" dirty="0" smtClean="0">
                          <a:solidFill>
                            <a:schemeClr val="tx2"/>
                          </a:solidFill>
                        </a:rPr>
                        <a:t> </a:t>
                      </a:r>
                      <a:r>
                        <a:rPr lang="en-US" sz="3600" dirty="0" err="1" smtClean="0">
                          <a:solidFill>
                            <a:schemeClr val="tx2"/>
                          </a:solidFill>
                        </a:rPr>
                        <a:t>ipsum</a:t>
                      </a:r>
                      <a:r>
                        <a:rPr lang="en-US" sz="3600" dirty="0" smtClean="0">
                          <a:solidFill>
                            <a:schemeClr val="tx2"/>
                          </a:solidFill>
                        </a:rPr>
                        <a:t> dolor sit </a:t>
                      </a:r>
                      <a:r>
                        <a:rPr lang="en-US" sz="3600" dirty="0" err="1" smtClean="0">
                          <a:solidFill>
                            <a:schemeClr val="tx2"/>
                          </a:solidFill>
                        </a:rPr>
                        <a:t>amet</a:t>
                      </a:r>
                      <a:r>
                        <a:rPr lang="en-US" sz="3600" dirty="0" smtClean="0">
                          <a:solidFill>
                            <a:schemeClr val="tx2"/>
                          </a:solidFill>
                        </a:rPr>
                        <a:t>, </a:t>
                      </a:r>
                      <a:r>
                        <a:rPr lang="en-US" sz="3600" dirty="0" err="1" smtClean="0">
                          <a:solidFill>
                            <a:schemeClr val="tx2"/>
                          </a:solidFill>
                        </a:rPr>
                        <a:t>consectetuer</a:t>
                      </a:r>
                      <a:r>
                        <a:rPr lang="en-US" sz="3600" dirty="0" smtClean="0">
                          <a:solidFill>
                            <a:schemeClr val="tx2"/>
                          </a:solidFill>
                        </a:rPr>
                        <a:t> </a:t>
                      </a:r>
                      <a:r>
                        <a:rPr lang="en-US" sz="3600" dirty="0" err="1" smtClean="0">
                          <a:solidFill>
                            <a:schemeClr val="tx2"/>
                          </a:solidFill>
                        </a:rPr>
                        <a:t>adipiscing</a:t>
                      </a:r>
                      <a:r>
                        <a:rPr lang="en-US" sz="3600" dirty="0" smtClean="0">
                          <a:solidFill>
                            <a:schemeClr val="tx2"/>
                          </a:solidFill>
                        </a:rPr>
                        <a:t> </a:t>
                      </a:r>
                      <a:r>
                        <a:rPr lang="en-US" sz="3600" dirty="0" err="1" smtClean="0">
                          <a:solidFill>
                            <a:schemeClr val="tx2"/>
                          </a:solidFill>
                        </a:rPr>
                        <a:t>elit</a:t>
                      </a:r>
                      <a:r>
                        <a:rPr lang="en-US" sz="3600" dirty="0" smtClean="0">
                          <a:solidFill>
                            <a:schemeClr val="tx2"/>
                          </a:solidFill>
                        </a:rPr>
                        <a:t>. Maecenas </a:t>
                      </a:r>
                      <a:r>
                        <a:rPr lang="en-US" sz="3600" dirty="0" err="1" smtClean="0">
                          <a:solidFill>
                            <a:schemeClr val="tx2"/>
                          </a:solidFill>
                        </a:rPr>
                        <a:t>porttitor</a:t>
                      </a:r>
                      <a:r>
                        <a:rPr lang="en-US" sz="3600" dirty="0" smtClean="0">
                          <a:solidFill>
                            <a:schemeClr val="tx2"/>
                          </a:solidFill>
                        </a:rPr>
                        <a:t> </a:t>
                      </a:r>
                      <a:r>
                        <a:rPr lang="en-US" sz="3600" dirty="0" err="1" smtClean="0">
                          <a:solidFill>
                            <a:schemeClr val="tx2"/>
                          </a:solidFill>
                        </a:rPr>
                        <a:t>congue</a:t>
                      </a:r>
                      <a:r>
                        <a:rPr lang="en-US" sz="3600" dirty="0" smtClean="0">
                          <a:solidFill>
                            <a:schemeClr val="tx2"/>
                          </a:solidFill>
                        </a:rPr>
                        <a:t> </a:t>
                      </a:r>
                      <a:r>
                        <a:rPr lang="en-US" sz="3600" dirty="0" err="1" smtClean="0">
                          <a:solidFill>
                            <a:schemeClr val="tx2"/>
                          </a:solidFill>
                        </a:rPr>
                        <a:t>massa</a:t>
                      </a:r>
                      <a:r>
                        <a:rPr lang="en-US" sz="3600" dirty="0" smtClean="0">
                          <a:solidFill>
                            <a:schemeClr val="tx2"/>
                          </a:solidFill>
                        </a:rPr>
                        <a:t>. </a:t>
                      </a:r>
                      <a:r>
                        <a:rPr lang="en-US" sz="3600" dirty="0" err="1" smtClean="0">
                          <a:solidFill>
                            <a:schemeClr val="tx2"/>
                          </a:solidFill>
                        </a:rPr>
                        <a:t>Fusce</a:t>
                      </a:r>
                      <a:r>
                        <a:rPr lang="en-US" sz="3600" dirty="0" smtClean="0">
                          <a:solidFill>
                            <a:schemeClr val="tx2"/>
                          </a:solidFill>
                        </a:rPr>
                        <a:t> </a:t>
                      </a:r>
                      <a:r>
                        <a:rPr lang="en-US" sz="3600" dirty="0" err="1" smtClean="0">
                          <a:solidFill>
                            <a:schemeClr val="tx2"/>
                          </a:solidFill>
                        </a:rPr>
                        <a:t>posuere</a:t>
                      </a:r>
                      <a:r>
                        <a:rPr lang="en-US" sz="3600" dirty="0" smtClean="0">
                          <a:solidFill>
                            <a:schemeClr val="tx2"/>
                          </a:solidFill>
                        </a:rPr>
                        <a:t>, magna </a:t>
                      </a:r>
                      <a:r>
                        <a:rPr lang="en-US" sz="3600" dirty="0" err="1" smtClean="0">
                          <a:solidFill>
                            <a:schemeClr val="tx2"/>
                          </a:solidFill>
                        </a:rPr>
                        <a:t>sed</a:t>
                      </a:r>
                      <a:r>
                        <a:rPr lang="en-US" sz="3600" dirty="0" smtClean="0">
                          <a:solidFill>
                            <a:schemeClr val="tx2"/>
                          </a:solidFill>
                        </a:rPr>
                        <a:t> </a:t>
                      </a:r>
                      <a:r>
                        <a:rPr lang="en-US" sz="3600" dirty="0" err="1" smtClean="0">
                          <a:solidFill>
                            <a:schemeClr val="tx2"/>
                          </a:solidFill>
                        </a:rPr>
                        <a:t>pulvinar</a:t>
                      </a:r>
                      <a:r>
                        <a:rPr lang="en-US" sz="3600" dirty="0" smtClean="0">
                          <a:solidFill>
                            <a:schemeClr val="tx2"/>
                          </a:solidFill>
                        </a:rPr>
                        <a:t> </a:t>
                      </a:r>
                      <a:r>
                        <a:rPr lang="en-US" sz="3600" dirty="0" err="1" smtClean="0">
                          <a:solidFill>
                            <a:schemeClr val="tx2"/>
                          </a:solidFill>
                        </a:rPr>
                        <a:t>ultricies</a:t>
                      </a:r>
                      <a:r>
                        <a:rPr lang="en-US" sz="3600" dirty="0" smtClean="0">
                          <a:solidFill>
                            <a:schemeClr val="tx2"/>
                          </a:solidFill>
                        </a:rPr>
                        <a:t>, </a:t>
                      </a:r>
                      <a:r>
                        <a:rPr lang="en-US" sz="3600" dirty="0" err="1" smtClean="0">
                          <a:solidFill>
                            <a:schemeClr val="tx2"/>
                          </a:solidFill>
                        </a:rPr>
                        <a:t>purus</a:t>
                      </a:r>
                      <a:r>
                        <a:rPr lang="en-US" sz="3600" dirty="0" smtClean="0">
                          <a:solidFill>
                            <a:schemeClr val="tx2"/>
                          </a:solidFill>
                        </a:rPr>
                        <a:t> </a:t>
                      </a:r>
                      <a:r>
                        <a:rPr lang="en-US" sz="3600" dirty="0" err="1" smtClean="0">
                          <a:solidFill>
                            <a:schemeClr val="tx2"/>
                          </a:solidFill>
                        </a:rPr>
                        <a:t>lectus</a:t>
                      </a:r>
                      <a:r>
                        <a:rPr lang="en-US" sz="3600" dirty="0" smtClean="0">
                          <a:solidFill>
                            <a:schemeClr val="tx2"/>
                          </a:solidFill>
                        </a:rPr>
                        <a:t> </a:t>
                      </a:r>
                      <a:r>
                        <a:rPr lang="en-US" sz="3600" dirty="0" err="1" smtClean="0">
                          <a:solidFill>
                            <a:schemeClr val="tx2"/>
                          </a:solidFill>
                        </a:rPr>
                        <a:t>malesuada</a:t>
                      </a:r>
                      <a:r>
                        <a:rPr lang="en-US" sz="3600" dirty="0" smtClean="0">
                          <a:solidFill>
                            <a:schemeClr val="tx2"/>
                          </a:solidFill>
                        </a:rPr>
                        <a:t> </a:t>
                      </a:r>
                      <a:r>
                        <a:rPr lang="en-US" sz="3600" dirty="0" err="1" smtClean="0">
                          <a:solidFill>
                            <a:schemeClr val="tx2"/>
                          </a:solidFill>
                        </a:rPr>
                        <a:t>libero</a:t>
                      </a:r>
                      <a:r>
                        <a:rPr lang="en-US" sz="3600" dirty="0" smtClean="0">
                          <a:solidFill>
                            <a:schemeClr val="tx2"/>
                          </a:solidFill>
                        </a:rPr>
                        <a:t>, sit </a:t>
                      </a:r>
                      <a:r>
                        <a:rPr lang="en-US" sz="3600" dirty="0" err="1" smtClean="0">
                          <a:solidFill>
                            <a:schemeClr val="tx2"/>
                          </a:solidFill>
                        </a:rPr>
                        <a:t>amet</a:t>
                      </a:r>
                      <a:r>
                        <a:rPr lang="en-US" sz="3600" dirty="0" smtClean="0">
                          <a:solidFill>
                            <a:schemeClr val="tx2"/>
                          </a:solidFill>
                        </a:rPr>
                        <a:t> </a:t>
                      </a:r>
                      <a:r>
                        <a:rPr lang="en-US" sz="3600" dirty="0" err="1" smtClean="0">
                          <a:solidFill>
                            <a:schemeClr val="tx2"/>
                          </a:solidFill>
                        </a:rPr>
                        <a:t>commodo</a:t>
                      </a:r>
                      <a:r>
                        <a:rPr lang="en-US" sz="3600" dirty="0" smtClean="0">
                          <a:solidFill>
                            <a:schemeClr val="tx2"/>
                          </a:solidFill>
                        </a:rPr>
                        <a:t> magna </a:t>
                      </a:r>
                      <a:r>
                        <a:rPr lang="en-US" sz="3600" dirty="0" err="1" smtClean="0">
                          <a:solidFill>
                            <a:schemeClr val="tx2"/>
                          </a:solidFill>
                        </a:rPr>
                        <a:t>eros</a:t>
                      </a:r>
                      <a:r>
                        <a:rPr lang="en-US" sz="3600" dirty="0" smtClean="0">
                          <a:solidFill>
                            <a:schemeClr val="tx2"/>
                          </a:solidFill>
                        </a:rPr>
                        <a:t> </a:t>
                      </a:r>
                      <a:r>
                        <a:rPr lang="en-US" sz="3600" dirty="0" err="1" smtClean="0">
                          <a:solidFill>
                            <a:schemeClr val="tx2"/>
                          </a:solidFill>
                        </a:rPr>
                        <a:t>quis</a:t>
                      </a:r>
                      <a:r>
                        <a:rPr lang="en-US" sz="3600" dirty="0" smtClean="0">
                          <a:solidFill>
                            <a:schemeClr val="tx2"/>
                          </a:solidFill>
                        </a:rPr>
                        <a:t> </a:t>
                      </a:r>
                      <a:r>
                        <a:rPr lang="en-US" sz="3600" dirty="0" err="1" smtClean="0">
                          <a:solidFill>
                            <a:schemeClr val="tx2"/>
                          </a:solidFill>
                        </a:rPr>
                        <a:t>urna</a:t>
                      </a:r>
                      <a:r>
                        <a:rPr lang="en-US" sz="3600" dirty="0" smtClean="0">
                          <a:solidFill>
                            <a:schemeClr val="tx2"/>
                          </a:solidFill>
                        </a:rPr>
                        <a:t>. </a:t>
                      </a:r>
                      <a:r>
                        <a:rPr lang="en-US" sz="3600" dirty="0" err="1" smtClean="0">
                          <a:solidFill>
                            <a:schemeClr val="tx2"/>
                          </a:solidFill>
                        </a:rPr>
                        <a:t>Nunc</a:t>
                      </a:r>
                      <a:r>
                        <a:rPr lang="en-US" sz="3600" dirty="0" smtClean="0">
                          <a:solidFill>
                            <a:schemeClr val="tx2"/>
                          </a:solidFill>
                        </a:rPr>
                        <a:t> </a:t>
                      </a:r>
                      <a:r>
                        <a:rPr lang="en-US" sz="3600" dirty="0" err="1" smtClean="0">
                          <a:solidFill>
                            <a:schemeClr val="tx2"/>
                          </a:solidFill>
                        </a:rPr>
                        <a:t>viverra</a:t>
                      </a:r>
                      <a:r>
                        <a:rPr lang="en-US" sz="3600" dirty="0" smtClean="0">
                          <a:solidFill>
                            <a:schemeClr val="tx2"/>
                          </a:solidFill>
                        </a:rPr>
                        <a:t> </a:t>
                      </a:r>
                      <a:r>
                        <a:rPr lang="en-US" sz="3600" dirty="0" err="1" smtClean="0">
                          <a:solidFill>
                            <a:schemeClr val="tx2"/>
                          </a:solidFill>
                        </a:rPr>
                        <a:t>imperdiet</a:t>
                      </a:r>
                      <a:r>
                        <a:rPr lang="en-US" sz="3600" dirty="0" smtClean="0">
                          <a:solidFill>
                            <a:schemeClr val="tx2"/>
                          </a:solidFill>
                        </a:rPr>
                        <a:t> </a:t>
                      </a:r>
                      <a:r>
                        <a:rPr lang="en-US" sz="3600" dirty="0" err="1" smtClean="0">
                          <a:solidFill>
                            <a:schemeClr val="tx2"/>
                          </a:solidFill>
                        </a:rPr>
                        <a:t>enim</a:t>
                      </a:r>
                      <a:r>
                        <a:rPr lang="en-US" sz="3600" dirty="0" smtClean="0">
                          <a:solidFill>
                            <a:schemeClr val="tx2"/>
                          </a:solidFill>
                        </a:rPr>
                        <a:t>. </a:t>
                      </a:r>
                      <a:r>
                        <a:rPr lang="en-US" sz="3600" dirty="0" err="1" smtClean="0">
                          <a:solidFill>
                            <a:schemeClr val="tx2"/>
                          </a:solidFill>
                        </a:rPr>
                        <a:t>Fusce</a:t>
                      </a:r>
                      <a:r>
                        <a:rPr lang="en-US" sz="3600" dirty="0" smtClean="0">
                          <a:solidFill>
                            <a:schemeClr val="tx2"/>
                          </a:solidFill>
                        </a:rPr>
                        <a:t> est. </a:t>
                      </a:r>
                      <a:r>
                        <a:rPr lang="en-US" sz="3600" dirty="0" err="1" smtClean="0">
                          <a:solidFill>
                            <a:schemeClr val="tx2"/>
                          </a:solidFill>
                        </a:rPr>
                        <a:t>Vivamus</a:t>
                      </a:r>
                      <a:r>
                        <a:rPr lang="en-US" sz="3600" dirty="0" smtClean="0">
                          <a:solidFill>
                            <a:schemeClr val="tx2"/>
                          </a:solidFill>
                        </a:rPr>
                        <a:t> a </a:t>
                      </a:r>
                      <a:r>
                        <a:rPr lang="en-US" sz="3600" dirty="0" err="1" smtClean="0">
                          <a:solidFill>
                            <a:schemeClr val="tx2"/>
                          </a:solidFill>
                        </a:rPr>
                        <a:t>tellus</a:t>
                      </a:r>
                      <a:r>
                        <a:rPr lang="en-US" sz="3600" dirty="0" smtClean="0">
                          <a:solidFill>
                            <a:schemeClr val="tx2"/>
                          </a:solidFill>
                        </a:rPr>
                        <a:t>. </a:t>
                      </a:r>
                      <a:r>
                        <a:rPr lang="en-US" sz="3600" dirty="0" err="1" smtClean="0">
                          <a:solidFill>
                            <a:schemeClr val="tx2"/>
                          </a:solidFill>
                        </a:rPr>
                        <a:t>Pellentesque</a:t>
                      </a:r>
                      <a:r>
                        <a:rPr lang="en-US" sz="3600" dirty="0" smtClean="0">
                          <a:solidFill>
                            <a:schemeClr val="tx2"/>
                          </a:solidFill>
                        </a:rPr>
                        <a:t> habitant </a:t>
                      </a:r>
                      <a:r>
                        <a:rPr lang="en-US" sz="3600" dirty="0" err="1" smtClean="0">
                          <a:solidFill>
                            <a:schemeClr val="tx2"/>
                          </a:solidFill>
                        </a:rPr>
                        <a:t>morbi</a:t>
                      </a:r>
                      <a:r>
                        <a:rPr lang="en-US" sz="3600" dirty="0" smtClean="0">
                          <a:solidFill>
                            <a:schemeClr val="tx2"/>
                          </a:solidFill>
                        </a:rPr>
                        <a:t> </a:t>
                      </a:r>
                      <a:r>
                        <a:rPr lang="en-US" sz="3600" dirty="0" err="1" smtClean="0">
                          <a:solidFill>
                            <a:schemeClr val="tx2"/>
                          </a:solidFill>
                        </a:rPr>
                        <a:t>tristique</a:t>
                      </a:r>
                      <a:r>
                        <a:rPr lang="en-US" sz="3600" dirty="0" smtClean="0">
                          <a:solidFill>
                            <a:schemeClr val="tx2"/>
                          </a:solidFill>
                        </a:rPr>
                        <a:t> </a:t>
                      </a:r>
                      <a:r>
                        <a:rPr lang="en-US" sz="3600" dirty="0" err="1" smtClean="0">
                          <a:solidFill>
                            <a:schemeClr val="tx2"/>
                          </a:solidFill>
                        </a:rPr>
                        <a:t>senectus</a:t>
                      </a:r>
                      <a:r>
                        <a:rPr lang="en-US" sz="3600" dirty="0" smtClean="0">
                          <a:solidFill>
                            <a:schemeClr val="tx2"/>
                          </a:solidFill>
                        </a:rPr>
                        <a:t> et </a:t>
                      </a:r>
                      <a:r>
                        <a:rPr lang="en-US" sz="3600" dirty="0" err="1" smtClean="0">
                          <a:solidFill>
                            <a:schemeClr val="tx2"/>
                          </a:solidFill>
                        </a:rPr>
                        <a:t>netus</a:t>
                      </a:r>
                      <a:r>
                        <a:rPr lang="en-US" sz="3600" dirty="0" smtClean="0">
                          <a:solidFill>
                            <a:schemeClr val="tx2"/>
                          </a:solidFill>
                        </a:rPr>
                        <a:t> et </a:t>
                      </a:r>
                      <a:r>
                        <a:rPr lang="en-US" sz="3600" dirty="0" err="1" smtClean="0">
                          <a:solidFill>
                            <a:schemeClr val="tx2"/>
                          </a:solidFill>
                        </a:rPr>
                        <a:t>malesuada</a:t>
                      </a:r>
                      <a:r>
                        <a:rPr lang="en-US" sz="3600" dirty="0" smtClean="0">
                          <a:solidFill>
                            <a:schemeClr val="tx2"/>
                          </a:solidFill>
                        </a:rPr>
                        <a:t> fames ac </a:t>
                      </a:r>
                      <a:r>
                        <a:rPr lang="en-US" sz="3600" dirty="0" err="1" smtClean="0">
                          <a:solidFill>
                            <a:schemeClr val="tx2"/>
                          </a:solidFill>
                        </a:rPr>
                        <a:t>turpis</a:t>
                      </a:r>
                      <a:r>
                        <a:rPr lang="en-US" sz="3600" dirty="0" smtClean="0">
                          <a:solidFill>
                            <a:schemeClr val="tx2"/>
                          </a:solidFill>
                        </a:rPr>
                        <a:t> </a:t>
                      </a:r>
                      <a:r>
                        <a:rPr lang="en-US" sz="3600" dirty="0" err="1" smtClean="0">
                          <a:solidFill>
                            <a:schemeClr val="tx2"/>
                          </a:solidFill>
                        </a:rPr>
                        <a:t>egestas</a:t>
                      </a:r>
                      <a:r>
                        <a:rPr lang="en-US" sz="3600" dirty="0" smtClean="0">
                          <a:solidFill>
                            <a:schemeClr val="tx2"/>
                          </a:solidFill>
                        </a:rPr>
                        <a:t>. </a:t>
                      </a:r>
                      <a:r>
                        <a:rPr lang="en-US" sz="3600" dirty="0" err="1" smtClean="0">
                          <a:solidFill>
                            <a:schemeClr val="tx2"/>
                          </a:solidFill>
                        </a:rPr>
                        <a:t>Proin</a:t>
                      </a:r>
                      <a:r>
                        <a:rPr lang="en-US" sz="3600" dirty="0" smtClean="0">
                          <a:solidFill>
                            <a:schemeClr val="tx2"/>
                          </a:solidFill>
                        </a:rPr>
                        <a:t> </a:t>
                      </a:r>
                      <a:r>
                        <a:rPr lang="en-US" sz="3600" dirty="0" err="1" smtClean="0">
                          <a:solidFill>
                            <a:schemeClr val="tx2"/>
                          </a:solidFill>
                        </a:rPr>
                        <a:t>pharetra</a:t>
                      </a:r>
                      <a:r>
                        <a:rPr lang="en-US" sz="3600" dirty="0" smtClean="0">
                          <a:solidFill>
                            <a:schemeClr val="tx2"/>
                          </a:solidFill>
                        </a:rPr>
                        <a:t> </a:t>
                      </a:r>
                      <a:r>
                        <a:rPr lang="en-US" sz="3600" dirty="0" err="1" smtClean="0">
                          <a:solidFill>
                            <a:schemeClr val="tx2"/>
                          </a:solidFill>
                        </a:rPr>
                        <a:t>nonummy</a:t>
                      </a:r>
                      <a:r>
                        <a:rPr lang="en-US" sz="3600" dirty="0" smtClean="0">
                          <a:solidFill>
                            <a:schemeClr val="tx2"/>
                          </a:solidFill>
                        </a:rPr>
                        <a:t> </a:t>
                      </a:r>
                      <a:r>
                        <a:rPr lang="en-US" sz="3600" dirty="0" err="1" smtClean="0">
                          <a:solidFill>
                            <a:schemeClr val="tx2"/>
                          </a:solidFill>
                        </a:rPr>
                        <a:t>pede</a:t>
                      </a:r>
                      <a:r>
                        <a:rPr lang="en-US" sz="3600" dirty="0" smtClean="0">
                          <a:solidFill>
                            <a:schemeClr val="tx2"/>
                          </a:solidFill>
                        </a:rPr>
                        <a:t>. </a:t>
                      </a:r>
                      <a:r>
                        <a:rPr lang="en-US" sz="3600" dirty="0" err="1" smtClean="0">
                          <a:solidFill>
                            <a:schemeClr val="tx2"/>
                          </a:solidFill>
                        </a:rPr>
                        <a:t>Mauris</a:t>
                      </a:r>
                      <a:r>
                        <a:rPr lang="en-US" sz="3600" dirty="0" smtClean="0">
                          <a:solidFill>
                            <a:schemeClr val="tx2"/>
                          </a:solidFill>
                        </a:rPr>
                        <a:t> et </a:t>
                      </a:r>
                      <a:r>
                        <a:rPr lang="en-US" sz="3600" dirty="0" err="1" smtClean="0">
                          <a:solidFill>
                            <a:schemeClr val="tx2"/>
                          </a:solidFill>
                        </a:rPr>
                        <a:t>orci</a:t>
                      </a:r>
                      <a:r>
                        <a:rPr lang="en-US" sz="3600" dirty="0" smtClean="0">
                          <a:solidFill>
                            <a:schemeClr val="tx2"/>
                          </a:solidFill>
                        </a:rPr>
                        <a:t>. </a:t>
                      </a:r>
                      <a:r>
                        <a:rPr lang="en-US" sz="3600" dirty="0" err="1" smtClean="0">
                          <a:solidFill>
                            <a:schemeClr val="tx2"/>
                          </a:solidFill>
                        </a:rPr>
                        <a:t>Aenean</a:t>
                      </a:r>
                      <a:r>
                        <a:rPr lang="en-US" sz="3600" dirty="0" smtClean="0">
                          <a:solidFill>
                            <a:schemeClr val="tx2"/>
                          </a:solidFill>
                        </a:rPr>
                        <a:t> </a:t>
                      </a:r>
                      <a:r>
                        <a:rPr lang="en-US" sz="3600" dirty="0" err="1" smtClean="0">
                          <a:solidFill>
                            <a:schemeClr val="tx2"/>
                          </a:solidFill>
                        </a:rPr>
                        <a:t>nec</a:t>
                      </a:r>
                      <a:r>
                        <a:rPr lang="en-US" sz="3600" dirty="0" smtClean="0">
                          <a:solidFill>
                            <a:schemeClr val="tx2"/>
                          </a:solidFill>
                        </a:rPr>
                        <a:t> </a:t>
                      </a:r>
                      <a:r>
                        <a:rPr lang="en-US" sz="3600" dirty="0" err="1" smtClean="0">
                          <a:solidFill>
                            <a:schemeClr val="tx2"/>
                          </a:solidFill>
                        </a:rPr>
                        <a:t>lorem</a:t>
                      </a:r>
                      <a:r>
                        <a:rPr lang="en-US" sz="3600" dirty="0" smtClean="0">
                          <a:solidFill>
                            <a:schemeClr val="tx2"/>
                          </a:solidFill>
                        </a:rPr>
                        <a:t>. In </a:t>
                      </a:r>
                      <a:r>
                        <a:rPr lang="en-US" sz="3600" dirty="0" err="1" smtClean="0">
                          <a:solidFill>
                            <a:schemeClr val="tx2"/>
                          </a:solidFill>
                        </a:rPr>
                        <a:t>porttitor</a:t>
                      </a:r>
                      <a:r>
                        <a:rPr lang="en-US" sz="3600" dirty="0" smtClean="0">
                          <a:solidFill>
                            <a:schemeClr val="tx2"/>
                          </a:solidFill>
                        </a:rPr>
                        <a:t>. </a:t>
                      </a:r>
                      <a:r>
                        <a:rPr lang="en-US" sz="3600" dirty="0" err="1" smtClean="0">
                          <a:solidFill>
                            <a:schemeClr val="tx2"/>
                          </a:solidFill>
                        </a:rPr>
                        <a:t>Donec</a:t>
                      </a:r>
                      <a:r>
                        <a:rPr lang="en-US" sz="3600" dirty="0" smtClean="0">
                          <a:solidFill>
                            <a:schemeClr val="tx2"/>
                          </a:solidFill>
                        </a:rPr>
                        <a:t> </a:t>
                      </a:r>
                      <a:r>
                        <a:rPr lang="en-US" sz="3600" dirty="0" err="1" smtClean="0">
                          <a:solidFill>
                            <a:schemeClr val="tx2"/>
                          </a:solidFill>
                        </a:rPr>
                        <a:t>laoreet</a:t>
                      </a:r>
                      <a:r>
                        <a:rPr lang="en-US" sz="3600" dirty="0" smtClean="0">
                          <a:solidFill>
                            <a:schemeClr val="tx2"/>
                          </a:solidFill>
                        </a:rPr>
                        <a:t> </a:t>
                      </a:r>
                      <a:r>
                        <a:rPr lang="en-US" sz="3600" dirty="0" err="1" smtClean="0">
                          <a:solidFill>
                            <a:schemeClr val="tx2"/>
                          </a:solidFill>
                        </a:rPr>
                        <a:t>nonummy</a:t>
                      </a:r>
                      <a:r>
                        <a:rPr lang="en-US" sz="3600" dirty="0" smtClean="0">
                          <a:solidFill>
                            <a:schemeClr val="tx2"/>
                          </a:solidFill>
                        </a:rPr>
                        <a:t> </a:t>
                      </a:r>
                      <a:r>
                        <a:rPr lang="en-US" sz="3600" dirty="0" err="1" smtClean="0">
                          <a:solidFill>
                            <a:schemeClr val="tx2"/>
                          </a:solidFill>
                        </a:rPr>
                        <a:t>augue.Suspendisse</a:t>
                      </a:r>
                      <a:r>
                        <a:rPr lang="en-US" sz="3600" dirty="0" smtClean="0">
                          <a:solidFill>
                            <a:schemeClr val="tx2"/>
                          </a:solidFill>
                        </a:rPr>
                        <a:t> dui </a:t>
                      </a:r>
                      <a:r>
                        <a:rPr lang="en-US" sz="3600" dirty="0" err="1" smtClean="0">
                          <a:solidFill>
                            <a:schemeClr val="tx2"/>
                          </a:solidFill>
                        </a:rPr>
                        <a:t>purus</a:t>
                      </a:r>
                      <a:r>
                        <a:rPr lang="en-US" sz="3600" dirty="0" smtClean="0">
                          <a:solidFill>
                            <a:schemeClr val="tx2"/>
                          </a:solidFill>
                        </a:rPr>
                        <a:t>, </a:t>
                      </a:r>
                      <a:r>
                        <a:rPr lang="en-US" sz="3600" dirty="0" err="1" smtClean="0">
                          <a:solidFill>
                            <a:schemeClr val="tx2"/>
                          </a:solidFill>
                        </a:rPr>
                        <a:t>scelerisque</a:t>
                      </a:r>
                      <a:r>
                        <a:rPr lang="en-US" sz="3600" dirty="0" smtClean="0">
                          <a:solidFill>
                            <a:schemeClr val="tx2"/>
                          </a:solidFill>
                        </a:rPr>
                        <a:t> at, </a:t>
                      </a:r>
                      <a:r>
                        <a:rPr lang="en-US" sz="3600" dirty="0" err="1" smtClean="0">
                          <a:solidFill>
                            <a:schemeClr val="tx2"/>
                          </a:solidFill>
                        </a:rPr>
                        <a:t>vulputate</a:t>
                      </a:r>
                      <a:r>
                        <a:rPr lang="en-US" sz="3600" dirty="0" smtClean="0">
                          <a:solidFill>
                            <a:schemeClr val="tx2"/>
                          </a:solidFill>
                        </a:rPr>
                        <a:t> vitae, </a:t>
                      </a:r>
                      <a:r>
                        <a:rPr lang="en-US" sz="3600" dirty="0" err="1" smtClean="0">
                          <a:solidFill>
                            <a:schemeClr val="tx2"/>
                          </a:solidFill>
                        </a:rPr>
                        <a:t>pretium</a:t>
                      </a:r>
                      <a:r>
                        <a:rPr lang="en-US" sz="3600" dirty="0" smtClean="0">
                          <a:solidFill>
                            <a:schemeClr val="tx2"/>
                          </a:solidFill>
                        </a:rPr>
                        <a:t> </a:t>
                      </a:r>
                      <a:r>
                        <a:rPr lang="en-US" sz="3600" dirty="0" err="1" smtClean="0">
                          <a:solidFill>
                            <a:schemeClr val="tx2"/>
                          </a:solidFill>
                        </a:rPr>
                        <a:t>mattis</a:t>
                      </a:r>
                      <a:r>
                        <a:rPr lang="en-US" sz="3600" dirty="0" smtClean="0">
                          <a:solidFill>
                            <a:schemeClr val="tx2"/>
                          </a:solidFill>
                        </a:rPr>
                        <a:t>, </a:t>
                      </a:r>
                      <a:r>
                        <a:rPr lang="en-US" sz="3600" dirty="0" err="1" smtClean="0">
                          <a:solidFill>
                            <a:schemeClr val="tx2"/>
                          </a:solidFill>
                        </a:rPr>
                        <a:t>nunc</a:t>
                      </a:r>
                      <a:r>
                        <a:rPr lang="en-US" sz="3600" dirty="0" smtClean="0">
                          <a:solidFill>
                            <a:schemeClr val="tx2"/>
                          </a:solidFill>
                        </a:rPr>
                        <a:t>. </a:t>
                      </a:r>
                      <a:r>
                        <a:rPr lang="en-US" sz="3600" dirty="0" err="1" smtClean="0">
                          <a:solidFill>
                            <a:schemeClr val="tx2"/>
                          </a:solidFill>
                        </a:rPr>
                        <a:t>Mauris</a:t>
                      </a:r>
                      <a:r>
                        <a:rPr lang="en-US" sz="3600" dirty="0" smtClean="0">
                          <a:solidFill>
                            <a:schemeClr val="tx2"/>
                          </a:solidFill>
                        </a:rPr>
                        <a:t> </a:t>
                      </a:r>
                      <a:r>
                        <a:rPr lang="en-US" sz="3600" dirty="0" err="1" smtClean="0">
                          <a:solidFill>
                            <a:schemeClr val="tx2"/>
                          </a:solidFill>
                        </a:rPr>
                        <a:t>eget</a:t>
                      </a:r>
                      <a:r>
                        <a:rPr lang="en-US" sz="3600" dirty="0" smtClean="0">
                          <a:solidFill>
                            <a:schemeClr val="tx2"/>
                          </a:solidFill>
                        </a:rPr>
                        <a:t> </a:t>
                      </a:r>
                      <a:r>
                        <a:rPr lang="en-US" sz="3600" dirty="0" err="1" smtClean="0">
                          <a:solidFill>
                            <a:schemeClr val="tx2"/>
                          </a:solidFill>
                        </a:rPr>
                        <a:t>neque</a:t>
                      </a:r>
                      <a:r>
                        <a:rPr lang="en-US" sz="3600" dirty="0" smtClean="0">
                          <a:solidFill>
                            <a:schemeClr val="tx2"/>
                          </a:solidFill>
                        </a:rPr>
                        <a:t> at </a:t>
                      </a:r>
                      <a:r>
                        <a:rPr lang="en-US" sz="3600" dirty="0" err="1" smtClean="0">
                          <a:solidFill>
                            <a:schemeClr val="tx2"/>
                          </a:solidFill>
                        </a:rPr>
                        <a:t>sem</a:t>
                      </a:r>
                      <a:r>
                        <a:rPr lang="en-US" sz="3600" dirty="0" smtClean="0">
                          <a:solidFill>
                            <a:schemeClr val="tx2"/>
                          </a:solidFill>
                        </a:rPr>
                        <a:t> </a:t>
                      </a:r>
                      <a:r>
                        <a:rPr lang="en-US" sz="3600" dirty="0" err="1" smtClean="0">
                          <a:solidFill>
                            <a:schemeClr val="tx2"/>
                          </a:solidFill>
                        </a:rPr>
                        <a:t>venenatis</a:t>
                      </a:r>
                      <a:r>
                        <a:rPr lang="en-US" sz="3600" dirty="0" smtClean="0">
                          <a:solidFill>
                            <a:schemeClr val="tx2"/>
                          </a:solidFill>
                        </a:rPr>
                        <a:t> </a:t>
                      </a:r>
                      <a:r>
                        <a:rPr lang="en-US" sz="3600" dirty="0" err="1" smtClean="0">
                          <a:solidFill>
                            <a:schemeClr val="tx2"/>
                          </a:solidFill>
                        </a:rPr>
                        <a:t>eleifend</a:t>
                      </a:r>
                      <a:r>
                        <a:rPr lang="en-US" sz="3600" dirty="0" smtClean="0">
                          <a:solidFill>
                            <a:schemeClr val="tx2"/>
                          </a:solidFill>
                        </a:rPr>
                        <a:t>. </a:t>
                      </a:r>
                      <a:r>
                        <a:rPr lang="en-US" sz="3600" dirty="0" err="1" smtClean="0">
                          <a:solidFill>
                            <a:schemeClr val="tx2"/>
                          </a:solidFill>
                        </a:rPr>
                        <a:t>Ut</a:t>
                      </a:r>
                      <a:r>
                        <a:rPr lang="en-US" sz="3600" dirty="0" smtClean="0">
                          <a:solidFill>
                            <a:schemeClr val="tx2"/>
                          </a:solidFill>
                        </a:rPr>
                        <a:t> </a:t>
                      </a:r>
                      <a:r>
                        <a:rPr lang="en-US" sz="3600" dirty="0" err="1" smtClean="0">
                          <a:solidFill>
                            <a:schemeClr val="tx2"/>
                          </a:solidFill>
                        </a:rPr>
                        <a:t>nonummy</a:t>
                      </a:r>
                      <a:r>
                        <a:rPr lang="en-US" sz="3600" dirty="0" smtClean="0">
                          <a:solidFill>
                            <a:schemeClr val="tx2"/>
                          </a:solidFill>
                        </a:rPr>
                        <a:t>. </a:t>
                      </a:r>
                      <a:r>
                        <a:rPr lang="en-US" sz="3600" dirty="0" err="1" smtClean="0">
                          <a:solidFill>
                            <a:schemeClr val="tx2"/>
                          </a:solidFill>
                        </a:rPr>
                        <a:t>Fusce</a:t>
                      </a:r>
                      <a:r>
                        <a:rPr lang="en-US" sz="3600" dirty="0" smtClean="0">
                          <a:solidFill>
                            <a:schemeClr val="tx2"/>
                          </a:solidFill>
                        </a:rPr>
                        <a:t> </a:t>
                      </a:r>
                      <a:r>
                        <a:rPr lang="en-US" sz="3600" dirty="0" err="1" smtClean="0">
                          <a:solidFill>
                            <a:schemeClr val="tx2"/>
                          </a:solidFill>
                        </a:rPr>
                        <a:t>aliquet</a:t>
                      </a:r>
                      <a:r>
                        <a:rPr lang="en-US" sz="3600" dirty="0" smtClean="0">
                          <a:solidFill>
                            <a:schemeClr val="tx2"/>
                          </a:solidFill>
                        </a:rPr>
                        <a:t> </a:t>
                      </a:r>
                      <a:r>
                        <a:rPr lang="en-US" sz="3600" dirty="0" err="1" smtClean="0">
                          <a:solidFill>
                            <a:schemeClr val="tx2"/>
                          </a:solidFill>
                        </a:rPr>
                        <a:t>pede</a:t>
                      </a:r>
                      <a:r>
                        <a:rPr lang="en-US" sz="3600" dirty="0" smtClean="0">
                          <a:solidFill>
                            <a:schemeClr val="tx2"/>
                          </a:solidFill>
                        </a:rPr>
                        <a:t> non </a:t>
                      </a:r>
                      <a:r>
                        <a:rPr lang="en-US" sz="3600" dirty="0" err="1" smtClean="0">
                          <a:solidFill>
                            <a:schemeClr val="tx2"/>
                          </a:solidFill>
                        </a:rPr>
                        <a:t>pede</a:t>
                      </a:r>
                      <a:r>
                        <a:rPr lang="en-US" sz="3600" dirty="0" smtClean="0">
                          <a:solidFill>
                            <a:schemeClr val="tx2"/>
                          </a:solidFill>
                        </a:rPr>
                        <a:t>. </a:t>
                      </a:r>
                      <a:r>
                        <a:rPr lang="en-US" sz="3600" dirty="0" err="1" smtClean="0">
                          <a:solidFill>
                            <a:schemeClr val="tx2"/>
                          </a:solidFill>
                        </a:rPr>
                        <a:t>Suspendisse</a:t>
                      </a:r>
                      <a:r>
                        <a:rPr lang="en-US" sz="3600" dirty="0" smtClean="0">
                          <a:solidFill>
                            <a:schemeClr val="tx2"/>
                          </a:solidFill>
                        </a:rPr>
                        <a:t> </a:t>
                      </a:r>
                      <a:r>
                        <a:rPr lang="en-US" sz="3600" dirty="0" err="1" smtClean="0">
                          <a:solidFill>
                            <a:schemeClr val="tx2"/>
                          </a:solidFill>
                        </a:rPr>
                        <a:t>dapibus</a:t>
                      </a:r>
                      <a:r>
                        <a:rPr lang="en-US" sz="3600" dirty="0" smtClean="0">
                          <a:solidFill>
                            <a:schemeClr val="tx2"/>
                          </a:solidFill>
                        </a:rPr>
                        <a:t> </a:t>
                      </a:r>
                      <a:r>
                        <a:rPr lang="en-US" sz="3600" dirty="0" err="1" smtClean="0">
                          <a:solidFill>
                            <a:schemeClr val="tx2"/>
                          </a:solidFill>
                        </a:rPr>
                        <a:t>lorem</a:t>
                      </a:r>
                      <a:r>
                        <a:rPr lang="en-US" sz="3600" dirty="0" smtClean="0">
                          <a:solidFill>
                            <a:schemeClr val="tx2"/>
                          </a:solidFill>
                        </a:rPr>
                        <a:t> </a:t>
                      </a:r>
                      <a:r>
                        <a:rPr lang="en-US" sz="3600" dirty="0" err="1" smtClean="0">
                          <a:solidFill>
                            <a:schemeClr val="tx2"/>
                          </a:solidFill>
                        </a:rPr>
                        <a:t>pellentesque</a:t>
                      </a:r>
                      <a:r>
                        <a:rPr lang="en-US" sz="3600" dirty="0" smtClean="0">
                          <a:solidFill>
                            <a:schemeClr val="tx2"/>
                          </a:solidFill>
                        </a:rPr>
                        <a:t> magna. Integer </a:t>
                      </a:r>
                      <a:r>
                        <a:rPr lang="en-US" sz="3600" dirty="0" err="1" smtClean="0">
                          <a:solidFill>
                            <a:schemeClr val="tx2"/>
                          </a:solidFill>
                        </a:rPr>
                        <a:t>nulla</a:t>
                      </a:r>
                      <a:r>
                        <a:rPr lang="en-US" sz="3600" dirty="0" smtClean="0">
                          <a:solidFill>
                            <a:schemeClr val="tx2"/>
                          </a:solidFill>
                        </a:rPr>
                        <a:t>. </a:t>
                      </a:r>
                      <a:r>
                        <a:rPr lang="en-US" sz="3600" dirty="0" err="1" smtClean="0">
                          <a:solidFill>
                            <a:schemeClr val="tx2"/>
                          </a:solidFill>
                        </a:rPr>
                        <a:t>Donec</a:t>
                      </a:r>
                      <a:r>
                        <a:rPr lang="en-US" sz="3600" dirty="0" smtClean="0">
                          <a:solidFill>
                            <a:schemeClr val="tx2"/>
                          </a:solidFill>
                        </a:rPr>
                        <a:t> </a:t>
                      </a:r>
                      <a:r>
                        <a:rPr lang="en-US" sz="3600" dirty="0" err="1" smtClean="0">
                          <a:solidFill>
                            <a:schemeClr val="tx2"/>
                          </a:solidFill>
                        </a:rPr>
                        <a:t>blandit</a:t>
                      </a:r>
                      <a:r>
                        <a:rPr lang="en-US" sz="3600" dirty="0" smtClean="0">
                          <a:solidFill>
                            <a:schemeClr val="tx2"/>
                          </a:solidFill>
                        </a:rPr>
                        <a:t> </a:t>
                      </a:r>
                      <a:r>
                        <a:rPr lang="en-US" sz="3600" dirty="0" err="1" smtClean="0">
                          <a:solidFill>
                            <a:schemeClr val="tx2"/>
                          </a:solidFill>
                        </a:rPr>
                        <a:t>feugiat</a:t>
                      </a:r>
                      <a:r>
                        <a:rPr lang="en-US" sz="3600" dirty="0" smtClean="0">
                          <a:solidFill>
                            <a:schemeClr val="tx2"/>
                          </a:solidFill>
                        </a:rPr>
                        <a:t> </a:t>
                      </a:r>
                      <a:r>
                        <a:rPr lang="en-US" sz="3600" dirty="0" err="1" smtClean="0">
                          <a:solidFill>
                            <a:schemeClr val="tx2"/>
                          </a:solidFill>
                        </a:rPr>
                        <a:t>ligula</a:t>
                      </a:r>
                      <a:r>
                        <a:rPr lang="en-US" sz="3600" dirty="0" smtClean="0">
                          <a:solidFill>
                            <a:schemeClr val="tx2"/>
                          </a:solidFill>
                        </a:rPr>
                        <a:t>. </a:t>
                      </a:r>
                      <a:r>
                        <a:rPr lang="en-US" sz="3600" dirty="0" err="1" smtClean="0">
                          <a:solidFill>
                            <a:schemeClr val="tx2"/>
                          </a:solidFill>
                        </a:rPr>
                        <a:t>Donec</a:t>
                      </a:r>
                      <a:r>
                        <a:rPr lang="en-US" sz="3600" dirty="0" smtClean="0">
                          <a:solidFill>
                            <a:schemeClr val="tx2"/>
                          </a:solidFill>
                        </a:rPr>
                        <a:t> </a:t>
                      </a:r>
                      <a:r>
                        <a:rPr lang="en-US" sz="3600" dirty="0" err="1" smtClean="0">
                          <a:solidFill>
                            <a:schemeClr val="tx2"/>
                          </a:solidFill>
                        </a:rPr>
                        <a:t>hendrerit</a:t>
                      </a:r>
                      <a:r>
                        <a:rPr lang="en-US" sz="3600" dirty="0" smtClean="0">
                          <a:solidFill>
                            <a:schemeClr val="tx2"/>
                          </a:solidFill>
                        </a:rPr>
                        <a:t>, </a:t>
                      </a:r>
                      <a:r>
                        <a:rPr lang="en-US" sz="3600" dirty="0" err="1" smtClean="0">
                          <a:solidFill>
                            <a:schemeClr val="tx2"/>
                          </a:solidFill>
                        </a:rPr>
                        <a:t>felis</a:t>
                      </a:r>
                      <a:r>
                        <a:rPr lang="en-US" sz="3600" dirty="0" smtClean="0">
                          <a:solidFill>
                            <a:schemeClr val="tx2"/>
                          </a:solidFill>
                        </a:rPr>
                        <a:t> et </a:t>
                      </a:r>
                      <a:r>
                        <a:rPr lang="en-US" sz="3600" dirty="0" err="1" smtClean="0">
                          <a:solidFill>
                            <a:schemeClr val="tx2"/>
                          </a:solidFill>
                        </a:rPr>
                        <a:t>imperdiet</a:t>
                      </a:r>
                      <a:r>
                        <a:rPr lang="en-US" sz="3600" dirty="0" smtClean="0">
                          <a:solidFill>
                            <a:schemeClr val="tx2"/>
                          </a:solidFill>
                        </a:rPr>
                        <a:t> </a:t>
                      </a:r>
                      <a:r>
                        <a:rPr lang="en-US" sz="3600" dirty="0" err="1" smtClean="0">
                          <a:solidFill>
                            <a:schemeClr val="tx2"/>
                          </a:solidFill>
                        </a:rPr>
                        <a:t>euismod</a:t>
                      </a:r>
                      <a:r>
                        <a:rPr lang="en-US" sz="3600" dirty="0" smtClean="0">
                          <a:solidFill>
                            <a:schemeClr val="tx2"/>
                          </a:solidFill>
                        </a:rPr>
                        <a:t>, </a:t>
                      </a:r>
                      <a:r>
                        <a:rPr lang="en-US" sz="3600" dirty="0" err="1" smtClean="0">
                          <a:solidFill>
                            <a:schemeClr val="tx2"/>
                          </a:solidFill>
                        </a:rPr>
                        <a:t>purus</a:t>
                      </a:r>
                      <a:r>
                        <a:rPr lang="en-US" sz="3600" dirty="0" smtClean="0">
                          <a:solidFill>
                            <a:schemeClr val="tx2"/>
                          </a:solidFill>
                        </a:rPr>
                        <a:t> </a:t>
                      </a:r>
                      <a:r>
                        <a:rPr lang="en-US" sz="3600" dirty="0" err="1" smtClean="0">
                          <a:solidFill>
                            <a:schemeClr val="tx2"/>
                          </a:solidFill>
                        </a:rPr>
                        <a:t>ipsum</a:t>
                      </a:r>
                      <a:r>
                        <a:rPr lang="en-US" sz="3600" dirty="0" smtClean="0">
                          <a:solidFill>
                            <a:schemeClr val="tx2"/>
                          </a:solidFill>
                        </a:rPr>
                        <a:t> </a:t>
                      </a:r>
                      <a:r>
                        <a:rPr lang="en-US" sz="3600" dirty="0" err="1" smtClean="0">
                          <a:solidFill>
                            <a:schemeClr val="tx2"/>
                          </a:solidFill>
                        </a:rPr>
                        <a:t>pretium</a:t>
                      </a:r>
                      <a:r>
                        <a:rPr lang="en-US" sz="3600" dirty="0" smtClean="0">
                          <a:solidFill>
                            <a:schemeClr val="tx2"/>
                          </a:solidFill>
                        </a:rPr>
                        <a:t> </a:t>
                      </a:r>
                      <a:r>
                        <a:rPr lang="en-US" sz="3600" dirty="0" err="1" smtClean="0">
                          <a:solidFill>
                            <a:schemeClr val="tx2"/>
                          </a:solidFill>
                        </a:rPr>
                        <a:t>metus</a:t>
                      </a:r>
                      <a:r>
                        <a:rPr lang="en-US" sz="3600" dirty="0" smtClean="0">
                          <a:solidFill>
                            <a:schemeClr val="tx2"/>
                          </a:solidFill>
                        </a:rPr>
                        <a:t>, in </a:t>
                      </a:r>
                      <a:r>
                        <a:rPr lang="en-US" sz="3600" dirty="0" err="1" smtClean="0">
                          <a:solidFill>
                            <a:schemeClr val="tx2"/>
                          </a:solidFill>
                        </a:rPr>
                        <a:t>lacinia</a:t>
                      </a:r>
                      <a:r>
                        <a:rPr lang="en-US" sz="3600" dirty="0" smtClean="0">
                          <a:solidFill>
                            <a:schemeClr val="tx2"/>
                          </a:solidFill>
                        </a:rPr>
                        <a:t> </a:t>
                      </a:r>
                      <a:r>
                        <a:rPr lang="en-US" sz="3600" dirty="0" err="1" smtClean="0">
                          <a:solidFill>
                            <a:schemeClr val="tx2"/>
                          </a:solidFill>
                        </a:rPr>
                        <a:t>nulla</a:t>
                      </a:r>
                      <a:r>
                        <a:rPr lang="en-US" sz="3600" dirty="0" smtClean="0">
                          <a:solidFill>
                            <a:schemeClr val="tx2"/>
                          </a:solidFill>
                        </a:rPr>
                        <a:t> </a:t>
                      </a:r>
                      <a:r>
                        <a:rPr lang="en-US" sz="3600" dirty="0" err="1" smtClean="0">
                          <a:solidFill>
                            <a:schemeClr val="tx2"/>
                          </a:solidFill>
                        </a:rPr>
                        <a:t>nisl</a:t>
                      </a:r>
                      <a:r>
                        <a:rPr lang="en-US" sz="3600" dirty="0" smtClean="0">
                          <a:solidFill>
                            <a:schemeClr val="tx2"/>
                          </a:solidFill>
                        </a:rPr>
                        <a:t> </a:t>
                      </a:r>
                      <a:r>
                        <a:rPr lang="en-US" sz="3600" dirty="0" err="1" smtClean="0">
                          <a:solidFill>
                            <a:schemeClr val="tx2"/>
                          </a:solidFill>
                        </a:rPr>
                        <a:t>eget</a:t>
                      </a:r>
                      <a:r>
                        <a:rPr lang="en-US" sz="3600" dirty="0" smtClean="0">
                          <a:solidFill>
                            <a:schemeClr val="tx2"/>
                          </a:solidFill>
                        </a:rPr>
                        <a:t> </a:t>
                      </a:r>
                      <a:r>
                        <a:rPr lang="en-US" sz="3600" dirty="0" err="1" smtClean="0">
                          <a:solidFill>
                            <a:schemeClr val="tx2"/>
                          </a:solidFill>
                        </a:rPr>
                        <a:t>sapien</a:t>
                      </a:r>
                      <a:r>
                        <a:rPr lang="en-US" sz="3600" dirty="0" smtClean="0">
                          <a:solidFill>
                            <a:schemeClr val="tx2"/>
                          </a:solidFill>
                        </a:rPr>
                        <a:t>. </a:t>
                      </a:r>
                      <a:r>
                        <a:rPr lang="en-US" sz="3600" dirty="0" err="1" smtClean="0">
                          <a:solidFill>
                            <a:schemeClr val="tx2"/>
                          </a:solidFill>
                        </a:rPr>
                        <a:t>Donec</a:t>
                      </a:r>
                      <a:r>
                        <a:rPr lang="en-US" sz="3600" dirty="0" smtClean="0">
                          <a:solidFill>
                            <a:schemeClr val="tx2"/>
                          </a:solidFill>
                        </a:rPr>
                        <a:t> </a:t>
                      </a:r>
                      <a:r>
                        <a:rPr lang="en-US" sz="3600" dirty="0" err="1" smtClean="0">
                          <a:solidFill>
                            <a:schemeClr val="tx2"/>
                          </a:solidFill>
                        </a:rPr>
                        <a:t>ut</a:t>
                      </a:r>
                      <a:r>
                        <a:rPr lang="en-US" sz="3600" dirty="0" smtClean="0">
                          <a:solidFill>
                            <a:schemeClr val="tx2"/>
                          </a:solidFill>
                        </a:rPr>
                        <a:t> </a:t>
                      </a:r>
                      <a:r>
                        <a:rPr lang="en-US" sz="3600" dirty="0" err="1" smtClean="0">
                          <a:solidFill>
                            <a:schemeClr val="tx2"/>
                          </a:solidFill>
                        </a:rPr>
                        <a:t>est</a:t>
                      </a:r>
                      <a:r>
                        <a:rPr lang="en-US" sz="3600" dirty="0" smtClean="0">
                          <a:solidFill>
                            <a:schemeClr val="tx2"/>
                          </a:solidFill>
                        </a:rPr>
                        <a:t> in </a:t>
                      </a:r>
                      <a:r>
                        <a:rPr lang="en-US" sz="3600" dirty="0" err="1" smtClean="0">
                          <a:solidFill>
                            <a:schemeClr val="tx2"/>
                          </a:solidFill>
                        </a:rPr>
                        <a:t>lectus</a:t>
                      </a:r>
                      <a:r>
                        <a:rPr lang="en-US" sz="3600" dirty="0" smtClean="0">
                          <a:solidFill>
                            <a:schemeClr val="tx2"/>
                          </a:solidFill>
                        </a:rPr>
                        <a:t> </a:t>
                      </a:r>
                      <a:r>
                        <a:rPr lang="en-US" sz="3600" dirty="0" err="1" smtClean="0">
                          <a:solidFill>
                            <a:schemeClr val="tx2"/>
                          </a:solidFill>
                        </a:rPr>
                        <a:t>consequat</a:t>
                      </a:r>
                      <a:r>
                        <a:rPr lang="en-US" sz="3600" dirty="0" smtClean="0">
                          <a:solidFill>
                            <a:schemeClr val="tx2"/>
                          </a:solidFill>
                        </a:rPr>
                        <a:t> </a:t>
                      </a:r>
                      <a:r>
                        <a:rPr lang="en-US" sz="3600" dirty="0" err="1" smtClean="0">
                          <a:solidFill>
                            <a:schemeClr val="tx2"/>
                          </a:solidFill>
                        </a:rPr>
                        <a:t>consequat</a:t>
                      </a:r>
                      <a:r>
                        <a:rPr lang="en-US" sz="3600" dirty="0" smtClean="0">
                          <a:solidFill>
                            <a:schemeClr val="tx2"/>
                          </a:solidFill>
                        </a:rPr>
                        <a:t>.</a:t>
                      </a:r>
                    </a:p>
                    <a:p>
                      <a:endParaRPr lang="en-US" sz="3600" dirty="0" smtClean="0">
                        <a:solidFill>
                          <a:schemeClr val="tx2"/>
                        </a:solidFill>
                      </a:endParaRPr>
                    </a:p>
                    <a:p>
                      <a:r>
                        <a:rPr lang="en-US" sz="6000" dirty="0" smtClean="0">
                          <a:solidFill>
                            <a:schemeClr val="tx2"/>
                          </a:solidFill>
                        </a:rPr>
                        <a:t>Heading</a:t>
                      </a:r>
                    </a:p>
                    <a:p>
                      <a:r>
                        <a:rPr lang="en-US" sz="3600" dirty="0" err="1" smtClean="0">
                          <a:solidFill>
                            <a:schemeClr val="tx2"/>
                          </a:solidFill>
                        </a:rPr>
                        <a:t>Etiam</a:t>
                      </a:r>
                      <a:r>
                        <a:rPr lang="en-US" sz="3600" dirty="0" smtClean="0">
                          <a:solidFill>
                            <a:schemeClr val="tx2"/>
                          </a:solidFill>
                        </a:rPr>
                        <a:t> </a:t>
                      </a:r>
                      <a:r>
                        <a:rPr lang="en-US" sz="3600" dirty="0" err="1" smtClean="0">
                          <a:solidFill>
                            <a:schemeClr val="tx2"/>
                          </a:solidFill>
                        </a:rPr>
                        <a:t>eget</a:t>
                      </a:r>
                      <a:r>
                        <a:rPr lang="en-US" sz="3600" dirty="0" smtClean="0">
                          <a:solidFill>
                            <a:schemeClr val="tx2"/>
                          </a:solidFill>
                        </a:rPr>
                        <a:t> dui. </a:t>
                      </a:r>
                      <a:r>
                        <a:rPr lang="en-US" sz="3600" dirty="0" err="1" smtClean="0">
                          <a:solidFill>
                            <a:schemeClr val="tx2"/>
                          </a:solidFill>
                        </a:rPr>
                        <a:t>Aliquam</a:t>
                      </a:r>
                      <a:r>
                        <a:rPr lang="en-US" sz="3600" dirty="0" smtClean="0">
                          <a:solidFill>
                            <a:schemeClr val="tx2"/>
                          </a:solidFill>
                        </a:rPr>
                        <a:t> </a:t>
                      </a:r>
                      <a:r>
                        <a:rPr lang="en-US" sz="3600" dirty="0" err="1" smtClean="0">
                          <a:solidFill>
                            <a:schemeClr val="tx2"/>
                          </a:solidFill>
                        </a:rPr>
                        <a:t>erat</a:t>
                      </a:r>
                      <a:r>
                        <a:rPr lang="en-US" sz="3600" dirty="0" smtClean="0">
                          <a:solidFill>
                            <a:schemeClr val="tx2"/>
                          </a:solidFill>
                        </a:rPr>
                        <a:t> </a:t>
                      </a:r>
                      <a:r>
                        <a:rPr lang="en-US" sz="3600" dirty="0" err="1" smtClean="0">
                          <a:solidFill>
                            <a:schemeClr val="tx2"/>
                          </a:solidFill>
                        </a:rPr>
                        <a:t>volutpat</a:t>
                      </a:r>
                      <a:r>
                        <a:rPr lang="en-US" sz="3600" dirty="0" smtClean="0">
                          <a:solidFill>
                            <a:schemeClr val="tx2"/>
                          </a:solidFill>
                        </a:rPr>
                        <a:t>. </a:t>
                      </a:r>
                      <a:r>
                        <a:rPr lang="en-US" sz="3600" dirty="0" err="1" smtClean="0">
                          <a:solidFill>
                            <a:schemeClr val="tx2"/>
                          </a:solidFill>
                        </a:rPr>
                        <a:t>Sed</a:t>
                      </a:r>
                      <a:r>
                        <a:rPr lang="en-US" sz="3600" dirty="0" smtClean="0">
                          <a:solidFill>
                            <a:schemeClr val="tx2"/>
                          </a:solidFill>
                        </a:rPr>
                        <a:t> at </a:t>
                      </a:r>
                      <a:r>
                        <a:rPr lang="en-US" sz="3600" dirty="0" err="1" smtClean="0">
                          <a:solidFill>
                            <a:schemeClr val="tx2"/>
                          </a:solidFill>
                        </a:rPr>
                        <a:t>lorem</a:t>
                      </a:r>
                      <a:r>
                        <a:rPr lang="en-US" sz="3600" dirty="0" smtClean="0">
                          <a:solidFill>
                            <a:schemeClr val="tx2"/>
                          </a:solidFill>
                        </a:rPr>
                        <a:t> in </a:t>
                      </a:r>
                      <a:r>
                        <a:rPr lang="en-US" sz="3600" dirty="0" err="1" smtClean="0">
                          <a:solidFill>
                            <a:schemeClr val="tx2"/>
                          </a:solidFill>
                        </a:rPr>
                        <a:t>nunc</a:t>
                      </a:r>
                      <a:r>
                        <a:rPr lang="en-US" sz="3600" dirty="0" smtClean="0">
                          <a:solidFill>
                            <a:schemeClr val="tx2"/>
                          </a:solidFill>
                        </a:rPr>
                        <a:t> </a:t>
                      </a:r>
                      <a:r>
                        <a:rPr lang="en-US" sz="3600" dirty="0" err="1" smtClean="0">
                          <a:solidFill>
                            <a:schemeClr val="tx2"/>
                          </a:solidFill>
                        </a:rPr>
                        <a:t>porta</a:t>
                      </a:r>
                      <a:r>
                        <a:rPr lang="en-US" sz="3600" dirty="0" smtClean="0">
                          <a:solidFill>
                            <a:schemeClr val="tx2"/>
                          </a:solidFill>
                        </a:rPr>
                        <a:t> </a:t>
                      </a:r>
                      <a:r>
                        <a:rPr lang="en-US" sz="3600" dirty="0" err="1" smtClean="0">
                          <a:solidFill>
                            <a:schemeClr val="tx2"/>
                          </a:solidFill>
                        </a:rPr>
                        <a:t>tristique</a:t>
                      </a:r>
                      <a:r>
                        <a:rPr lang="en-US" sz="3600" dirty="0" smtClean="0">
                          <a:solidFill>
                            <a:schemeClr val="tx2"/>
                          </a:solidFill>
                        </a:rPr>
                        <a:t>. </a:t>
                      </a:r>
                      <a:r>
                        <a:rPr lang="en-US" sz="3600" dirty="0" err="1" smtClean="0">
                          <a:solidFill>
                            <a:schemeClr val="tx2"/>
                          </a:solidFill>
                        </a:rPr>
                        <a:t>Proin</a:t>
                      </a:r>
                      <a:r>
                        <a:rPr lang="en-US" sz="3600" dirty="0" smtClean="0">
                          <a:solidFill>
                            <a:schemeClr val="tx2"/>
                          </a:solidFill>
                        </a:rPr>
                        <a:t> </a:t>
                      </a:r>
                      <a:r>
                        <a:rPr lang="en-US" sz="3600" dirty="0" err="1" smtClean="0">
                          <a:solidFill>
                            <a:schemeClr val="tx2"/>
                          </a:solidFill>
                        </a:rPr>
                        <a:t>nec</a:t>
                      </a:r>
                      <a:r>
                        <a:rPr lang="en-US" sz="3600" dirty="0" smtClean="0">
                          <a:solidFill>
                            <a:schemeClr val="tx2"/>
                          </a:solidFill>
                        </a:rPr>
                        <a:t> </a:t>
                      </a:r>
                      <a:r>
                        <a:rPr lang="en-US" sz="3600" dirty="0" err="1" smtClean="0">
                          <a:solidFill>
                            <a:schemeClr val="tx2"/>
                          </a:solidFill>
                        </a:rPr>
                        <a:t>augue</a:t>
                      </a:r>
                      <a:r>
                        <a:rPr lang="en-US" sz="3600" dirty="0" smtClean="0">
                          <a:solidFill>
                            <a:schemeClr val="tx2"/>
                          </a:solidFill>
                        </a:rPr>
                        <a:t>. </a:t>
                      </a:r>
                      <a:r>
                        <a:rPr lang="en-US" sz="3600" dirty="0" err="1" smtClean="0">
                          <a:solidFill>
                            <a:schemeClr val="tx2"/>
                          </a:solidFill>
                        </a:rPr>
                        <a:t>Quisque</a:t>
                      </a:r>
                      <a:r>
                        <a:rPr lang="en-US" sz="3600" dirty="0" smtClean="0">
                          <a:solidFill>
                            <a:schemeClr val="tx2"/>
                          </a:solidFill>
                        </a:rPr>
                        <a:t> </a:t>
                      </a:r>
                      <a:r>
                        <a:rPr lang="en-US" sz="3600" dirty="0" err="1" smtClean="0">
                          <a:solidFill>
                            <a:schemeClr val="tx2"/>
                          </a:solidFill>
                        </a:rPr>
                        <a:t>aliquam</a:t>
                      </a:r>
                      <a:r>
                        <a:rPr lang="en-US" sz="3600" dirty="0" smtClean="0">
                          <a:solidFill>
                            <a:schemeClr val="tx2"/>
                          </a:solidFill>
                        </a:rPr>
                        <a:t> </a:t>
                      </a:r>
                      <a:r>
                        <a:rPr lang="en-US" sz="3600" dirty="0" err="1" smtClean="0">
                          <a:solidFill>
                            <a:schemeClr val="tx2"/>
                          </a:solidFill>
                        </a:rPr>
                        <a:t>tempor</a:t>
                      </a:r>
                      <a:r>
                        <a:rPr lang="en-US" sz="3600" dirty="0" smtClean="0">
                          <a:solidFill>
                            <a:schemeClr val="tx2"/>
                          </a:solidFill>
                        </a:rPr>
                        <a:t> magna. </a:t>
                      </a:r>
                      <a:r>
                        <a:rPr lang="en-US" sz="3600" dirty="0" err="1" smtClean="0">
                          <a:solidFill>
                            <a:schemeClr val="tx2"/>
                          </a:solidFill>
                        </a:rPr>
                        <a:t>Pellentesque</a:t>
                      </a:r>
                      <a:r>
                        <a:rPr lang="en-US" sz="3600" dirty="0" smtClean="0">
                          <a:solidFill>
                            <a:schemeClr val="tx2"/>
                          </a:solidFill>
                        </a:rPr>
                        <a:t> habitant </a:t>
                      </a:r>
                      <a:r>
                        <a:rPr lang="en-US" sz="3600" dirty="0" err="1" smtClean="0">
                          <a:solidFill>
                            <a:schemeClr val="tx2"/>
                          </a:solidFill>
                        </a:rPr>
                        <a:t>morbi</a:t>
                      </a:r>
                      <a:r>
                        <a:rPr lang="en-US" sz="3600" dirty="0" smtClean="0">
                          <a:solidFill>
                            <a:schemeClr val="tx2"/>
                          </a:solidFill>
                        </a:rPr>
                        <a:t> </a:t>
                      </a:r>
                      <a:r>
                        <a:rPr lang="en-US" sz="3600" dirty="0" err="1" smtClean="0">
                          <a:solidFill>
                            <a:schemeClr val="tx2"/>
                          </a:solidFill>
                        </a:rPr>
                        <a:t>tristique</a:t>
                      </a:r>
                      <a:r>
                        <a:rPr lang="en-US" sz="3600" dirty="0" smtClean="0">
                          <a:solidFill>
                            <a:schemeClr val="tx2"/>
                          </a:solidFill>
                        </a:rPr>
                        <a:t> </a:t>
                      </a:r>
                      <a:r>
                        <a:rPr lang="en-US" sz="3600" dirty="0" err="1" smtClean="0">
                          <a:solidFill>
                            <a:schemeClr val="tx2"/>
                          </a:solidFill>
                        </a:rPr>
                        <a:t>senectus</a:t>
                      </a:r>
                      <a:r>
                        <a:rPr lang="en-US" sz="3600" dirty="0" smtClean="0">
                          <a:solidFill>
                            <a:schemeClr val="tx2"/>
                          </a:solidFill>
                        </a:rPr>
                        <a:t> et </a:t>
                      </a:r>
                      <a:r>
                        <a:rPr lang="en-US" sz="3600" dirty="0" err="1" smtClean="0">
                          <a:solidFill>
                            <a:schemeClr val="tx2"/>
                          </a:solidFill>
                        </a:rPr>
                        <a:t>netus</a:t>
                      </a:r>
                      <a:r>
                        <a:rPr lang="en-US" sz="3600" dirty="0" smtClean="0">
                          <a:solidFill>
                            <a:schemeClr val="tx2"/>
                          </a:solidFill>
                        </a:rPr>
                        <a:t> et </a:t>
                      </a:r>
                      <a:r>
                        <a:rPr lang="en-US" sz="3600" dirty="0" err="1" smtClean="0">
                          <a:solidFill>
                            <a:schemeClr val="tx2"/>
                          </a:solidFill>
                        </a:rPr>
                        <a:t>malesuada</a:t>
                      </a:r>
                      <a:r>
                        <a:rPr lang="en-US" sz="3600" dirty="0" smtClean="0">
                          <a:solidFill>
                            <a:schemeClr val="tx2"/>
                          </a:solidFill>
                        </a:rPr>
                        <a:t> fames ac </a:t>
                      </a:r>
                      <a:r>
                        <a:rPr lang="en-US" sz="3600" dirty="0" err="1" smtClean="0">
                          <a:solidFill>
                            <a:schemeClr val="tx2"/>
                          </a:solidFill>
                        </a:rPr>
                        <a:t>turpis</a:t>
                      </a:r>
                      <a:r>
                        <a:rPr lang="en-US" sz="3600" dirty="0" smtClean="0">
                          <a:solidFill>
                            <a:schemeClr val="tx2"/>
                          </a:solidFill>
                        </a:rPr>
                        <a:t> </a:t>
                      </a:r>
                      <a:r>
                        <a:rPr lang="en-US" sz="3600" dirty="0" err="1" smtClean="0">
                          <a:solidFill>
                            <a:schemeClr val="tx2"/>
                          </a:solidFill>
                        </a:rPr>
                        <a:t>egestas</a:t>
                      </a:r>
                      <a:r>
                        <a:rPr lang="en-US" sz="3600" dirty="0" smtClean="0">
                          <a:solidFill>
                            <a:schemeClr val="tx2"/>
                          </a:solidFill>
                        </a:rPr>
                        <a:t>. </a:t>
                      </a:r>
                      <a:r>
                        <a:rPr lang="en-US" sz="3600" dirty="0" err="1" smtClean="0">
                          <a:solidFill>
                            <a:schemeClr val="tx2"/>
                          </a:solidFill>
                        </a:rPr>
                        <a:t>Nunc</a:t>
                      </a:r>
                      <a:r>
                        <a:rPr lang="en-US" sz="3600" dirty="0" smtClean="0">
                          <a:solidFill>
                            <a:schemeClr val="tx2"/>
                          </a:solidFill>
                        </a:rPr>
                        <a:t> ac magna. Maecenas </a:t>
                      </a:r>
                      <a:r>
                        <a:rPr lang="en-US" sz="3600" dirty="0" err="1" smtClean="0">
                          <a:solidFill>
                            <a:schemeClr val="tx2"/>
                          </a:solidFill>
                        </a:rPr>
                        <a:t>odio</a:t>
                      </a:r>
                      <a:r>
                        <a:rPr lang="en-US" sz="3600" dirty="0" smtClean="0">
                          <a:solidFill>
                            <a:schemeClr val="tx2"/>
                          </a:solidFill>
                        </a:rPr>
                        <a:t> dolor, </a:t>
                      </a:r>
                      <a:r>
                        <a:rPr lang="en-US" sz="3600" dirty="0" err="1" smtClean="0">
                          <a:solidFill>
                            <a:schemeClr val="tx2"/>
                          </a:solidFill>
                        </a:rPr>
                        <a:t>vulputate</a:t>
                      </a:r>
                      <a:r>
                        <a:rPr lang="en-US" sz="3600" dirty="0" smtClean="0">
                          <a:solidFill>
                            <a:schemeClr val="tx2"/>
                          </a:solidFill>
                        </a:rPr>
                        <a:t> </a:t>
                      </a:r>
                      <a:r>
                        <a:rPr lang="en-US" sz="3600" dirty="0" err="1" smtClean="0">
                          <a:solidFill>
                            <a:schemeClr val="tx2"/>
                          </a:solidFill>
                        </a:rPr>
                        <a:t>vel</a:t>
                      </a:r>
                      <a:r>
                        <a:rPr lang="en-US" sz="3600" dirty="0" smtClean="0">
                          <a:solidFill>
                            <a:schemeClr val="tx2"/>
                          </a:solidFill>
                        </a:rPr>
                        <a:t>, </a:t>
                      </a:r>
                      <a:r>
                        <a:rPr lang="en-US" sz="3600" dirty="0" err="1" smtClean="0">
                          <a:solidFill>
                            <a:schemeClr val="tx2"/>
                          </a:solidFill>
                        </a:rPr>
                        <a:t>auctor</a:t>
                      </a:r>
                      <a:r>
                        <a:rPr lang="en-US" sz="3600" dirty="0" smtClean="0">
                          <a:solidFill>
                            <a:schemeClr val="tx2"/>
                          </a:solidFill>
                        </a:rPr>
                        <a:t> ac, </a:t>
                      </a:r>
                      <a:r>
                        <a:rPr lang="en-US" sz="3600" dirty="0" err="1" smtClean="0">
                          <a:solidFill>
                            <a:schemeClr val="tx2"/>
                          </a:solidFill>
                        </a:rPr>
                        <a:t>accumsan</a:t>
                      </a:r>
                      <a:r>
                        <a:rPr lang="en-US" sz="3600" dirty="0" smtClean="0">
                          <a:solidFill>
                            <a:schemeClr val="tx2"/>
                          </a:solidFill>
                        </a:rPr>
                        <a:t> id, </a:t>
                      </a:r>
                      <a:r>
                        <a:rPr lang="en-US" sz="3600" dirty="0" err="1" smtClean="0">
                          <a:solidFill>
                            <a:schemeClr val="tx2"/>
                          </a:solidFill>
                        </a:rPr>
                        <a:t>felis</a:t>
                      </a:r>
                      <a:r>
                        <a:rPr lang="en-US" sz="3600" dirty="0" smtClean="0">
                          <a:solidFill>
                            <a:schemeClr val="tx2"/>
                          </a:solidFill>
                        </a:rPr>
                        <a:t>. </a:t>
                      </a:r>
                      <a:r>
                        <a:rPr lang="en-US" sz="3600" dirty="0" err="1" smtClean="0">
                          <a:solidFill>
                            <a:schemeClr val="tx2"/>
                          </a:solidFill>
                        </a:rPr>
                        <a:t>Pellentesque</a:t>
                      </a:r>
                      <a:r>
                        <a:rPr lang="en-US" sz="3600" dirty="0" smtClean="0">
                          <a:solidFill>
                            <a:schemeClr val="tx2"/>
                          </a:solidFill>
                        </a:rPr>
                        <a:t> </a:t>
                      </a:r>
                      <a:r>
                        <a:rPr lang="en-US" sz="3600" dirty="0" err="1" smtClean="0">
                          <a:solidFill>
                            <a:schemeClr val="tx2"/>
                          </a:solidFill>
                        </a:rPr>
                        <a:t>cursus</a:t>
                      </a:r>
                      <a:r>
                        <a:rPr lang="en-US" sz="3600" dirty="0" smtClean="0">
                          <a:solidFill>
                            <a:schemeClr val="tx2"/>
                          </a:solidFill>
                        </a:rPr>
                        <a:t> </a:t>
                      </a:r>
                      <a:r>
                        <a:rPr lang="en-US" sz="3600" dirty="0" err="1" smtClean="0">
                          <a:solidFill>
                            <a:schemeClr val="tx2"/>
                          </a:solidFill>
                        </a:rPr>
                        <a:t>sagittis</a:t>
                      </a:r>
                      <a:r>
                        <a:rPr lang="en-US" sz="3600" dirty="0" smtClean="0">
                          <a:solidFill>
                            <a:schemeClr val="tx2"/>
                          </a:solidFill>
                        </a:rPr>
                        <a:t> </a:t>
                      </a:r>
                      <a:r>
                        <a:rPr lang="en-US" sz="3600" dirty="0" err="1" smtClean="0">
                          <a:solidFill>
                            <a:schemeClr val="tx2"/>
                          </a:solidFill>
                        </a:rPr>
                        <a:t>felis</a:t>
                      </a:r>
                      <a:r>
                        <a:rPr lang="en-US" sz="3600" dirty="0" smtClean="0">
                          <a:solidFill>
                            <a:schemeClr val="tx2"/>
                          </a:solidFill>
                        </a:rPr>
                        <a:t>. </a:t>
                      </a:r>
                      <a:r>
                        <a:rPr lang="en-US" sz="3600" dirty="0" err="1" smtClean="0">
                          <a:solidFill>
                            <a:schemeClr val="tx2"/>
                          </a:solidFill>
                        </a:rPr>
                        <a:t>Pellentesque</a:t>
                      </a:r>
                      <a:r>
                        <a:rPr lang="en-US" sz="3600" dirty="0" smtClean="0">
                          <a:solidFill>
                            <a:schemeClr val="tx2"/>
                          </a:solidFill>
                        </a:rPr>
                        <a:t> </a:t>
                      </a:r>
                      <a:r>
                        <a:rPr lang="en-US" sz="3600" dirty="0" err="1" smtClean="0">
                          <a:solidFill>
                            <a:schemeClr val="tx2"/>
                          </a:solidFill>
                        </a:rPr>
                        <a:t>porttitor</a:t>
                      </a:r>
                      <a:r>
                        <a:rPr lang="en-US" sz="3600" dirty="0" smtClean="0">
                          <a:solidFill>
                            <a:schemeClr val="tx2"/>
                          </a:solidFill>
                        </a:rPr>
                        <a:t>, </a:t>
                      </a:r>
                      <a:r>
                        <a:rPr lang="en-US" sz="3600" dirty="0" err="1" smtClean="0">
                          <a:solidFill>
                            <a:schemeClr val="tx2"/>
                          </a:solidFill>
                        </a:rPr>
                        <a:t>velit</a:t>
                      </a:r>
                      <a:r>
                        <a:rPr lang="en-US" sz="3600" dirty="0" smtClean="0">
                          <a:solidFill>
                            <a:schemeClr val="tx2"/>
                          </a:solidFill>
                        </a:rPr>
                        <a:t> </a:t>
                      </a:r>
                      <a:r>
                        <a:rPr lang="en-US" sz="3600" dirty="0" err="1" smtClean="0">
                          <a:solidFill>
                            <a:schemeClr val="tx2"/>
                          </a:solidFill>
                        </a:rPr>
                        <a:t>lacinia</a:t>
                      </a:r>
                      <a:r>
                        <a:rPr lang="en-US" sz="3600" dirty="0" smtClean="0">
                          <a:solidFill>
                            <a:schemeClr val="tx2"/>
                          </a:solidFill>
                        </a:rPr>
                        <a:t> </a:t>
                      </a:r>
                      <a:r>
                        <a:rPr lang="en-US" sz="3600" dirty="0" err="1" smtClean="0">
                          <a:solidFill>
                            <a:schemeClr val="tx2"/>
                          </a:solidFill>
                        </a:rPr>
                        <a:t>egestas</a:t>
                      </a:r>
                      <a:r>
                        <a:rPr lang="en-US" sz="3600" dirty="0" smtClean="0">
                          <a:solidFill>
                            <a:schemeClr val="tx2"/>
                          </a:solidFill>
                        </a:rPr>
                        <a:t> </a:t>
                      </a:r>
                      <a:r>
                        <a:rPr lang="en-US" sz="3600" dirty="0" err="1" smtClean="0">
                          <a:solidFill>
                            <a:schemeClr val="tx2"/>
                          </a:solidFill>
                        </a:rPr>
                        <a:t>auctor</a:t>
                      </a:r>
                      <a:r>
                        <a:rPr lang="en-US" sz="3600" dirty="0" smtClean="0">
                          <a:solidFill>
                            <a:schemeClr val="tx2"/>
                          </a:solidFill>
                        </a:rPr>
                        <a:t>, </a:t>
                      </a:r>
                      <a:r>
                        <a:rPr lang="en-US" sz="3600" dirty="0" err="1" smtClean="0">
                          <a:solidFill>
                            <a:schemeClr val="tx2"/>
                          </a:solidFill>
                        </a:rPr>
                        <a:t>diam</a:t>
                      </a:r>
                      <a:r>
                        <a:rPr lang="en-US" sz="3600" dirty="0" smtClean="0">
                          <a:solidFill>
                            <a:schemeClr val="tx2"/>
                          </a:solidFill>
                        </a:rPr>
                        <a:t> </a:t>
                      </a:r>
                      <a:r>
                        <a:rPr lang="en-US" sz="3600" dirty="0" err="1" smtClean="0">
                          <a:solidFill>
                            <a:schemeClr val="tx2"/>
                          </a:solidFill>
                        </a:rPr>
                        <a:t>eros</a:t>
                      </a:r>
                      <a:r>
                        <a:rPr lang="en-US" sz="3600" dirty="0" smtClean="0">
                          <a:solidFill>
                            <a:schemeClr val="tx2"/>
                          </a:solidFill>
                        </a:rPr>
                        <a:t> tempus </a:t>
                      </a:r>
                      <a:r>
                        <a:rPr lang="en-US" sz="3600" dirty="0" err="1" smtClean="0">
                          <a:solidFill>
                            <a:schemeClr val="tx2"/>
                          </a:solidFill>
                        </a:rPr>
                        <a:t>arcu</a:t>
                      </a:r>
                      <a:r>
                        <a:rPr lang="en-US" sz="3600" dirty="0" smtClean="0">
                          <a:solidFill>
                            <a:schemeClr val="tx2"/>
                          </a:solidFill>
                        </a:rPr>
                        <a:t>, </a:t>
                      </a:r>
                      <a:r>
                        <a:rPr lang="en-US" sz="3600" dirty="0" err="1" smtClean="0">
                          <a:solidFill>
                            <a:schemeClr val="tx2"/>
                          </a:solidFill>
                        </a:rPr>
                        <a:t>nec</a:t>
                      </a:r>
                      <a:r>
                        <a:rPr lang="en-US" sz="3600" dirty="0" smtClean="0">
                          <a:solidFill>
                            <a:schemeClr val="tx2"/>
                          </a:solidFill>
                        </a:rPr>
                        <a:t> </a:t>
                      </a:r>
                      <a:r>
                        <a:rPr lang="en-US" sz="3600" dirty="0" err="1" smtClean="0">
                          <a:solidFill>
                            <a:schemeClr val="tx2"/>
                          </a:solidFill>
                        </a:rPr>
                        <a:t>vulputate</a:t>
                      </a:r>
                      <a:r>
                        <a:rPr lang="en-US" sz="3600" dirty="0" smtClean="0">
                          <a:solidFill>
                            <a:schemeClr val="tx2"/>
                          </a:solidFill>
                        </a:rPr>
                        <a:t> </a:t>
                      </a:r>
                      <a:r>
                        <a:rPr lang="en-US" sz="3600" dirty="0" err="1" smtClean="0">
                          <a:solidFill>
                            <a:schemeClr val="tx2"/>
                          </a:solidFill>
                        </a:rPr>
                        <a:t>augue</a:t>
                      </a:r>
                      <a:r>
                        <a:rPr lang="en-US" sz="3600" dirty="0" smtClean="0">
                          <a:solidFill>
                            <a:schemeClr val="tx2"/>
                          </a:solidFill>
                        </a:rPr>
                        <a:t> magna </a:t>
                      </a:r>
                      <a:r>
                        <a:rPr lang="en-US" sz="3600" dirty="0" err="1" smtClean="0">
                          <a:solidFill>
                            <a:schemeClr val="tx2"/>
                          </a:solidFill>
                        </a:rPr>
                        <a:t>vel</a:t>
                      </a:r>
                      <a:r>
                        <a:rPr lang="en-US" sz="3600" dirty="0" smtClean="0">
                          <a:solidFill>
                            <a:schemeClr val="tx2"/>
                          </a:solidFill>
                        </a:rPr>
                        <a:t> </a:t>
                      </a:r>
                      <a:r>
                        <a:rPr lang="en-US" sz="3600" dirty="0" err="1" smtClean="0">
                          <a:solidFill>
                            <a:schemeClr val="tx2"/>
                          </a:solidFill>
                        </a:rPr>
                        <a:t>risus</a:t>
                      </a:r>
                      <a:r>
                        <a:rPr lang="en-US" sz="3600" dirty="0" smtClean="0">
                          <a:solidFill>
                            <a:schemeClr val="tx2"/>
                          </a:solidFill>
                        </a:rPr>
                        <a:t>. </a:t>
                      </a:r>
                      <a:r>
                        <a:rPr lang="en-US" sz="3600" dirty="0" err="1" smtClean="0">
                          <a:solidFill>
                            <a:schemeClr val="tx2"/>
                          </a:solidFill>
                        </a:rPr>
                        <a:t>Cras</a:t>
                      </a:r>
                      <a:r>
                        <a:rPr lang="en-US" sz="3600" dirty="0" smtClean="0">
                          <a:solidFill>
                            <a:schemeClr val="tx2"/>
                          </a:solidFill>
                        </a:rPr>
                        <a:t> non magna </a:t>
                      </a:r>
                      <a:r>
                        <a:rPr lang="en-US" sz="3600" dirty="0" err="1" smtClean="0">
                          <a:solidFill>
                            <a:schemeClr val="tx2"/>
                          </a:solidFill>
                        </a:rPr>
                        <a:t>vel</a:t>
                      </a:r>
                      <a:r>
                        <a:rPr lang="en-US" sz="3600" dirty="0" smtClean="0">
                          <a:solidFill>
                            <a:schemeClr val="tx2"/>
                          </a:solidFill>
                        </a:rPr>
                        <a:t> ante </a:t>
                      </a:r>
                      <a:r>
                        <a:rPr lang="en-US" sz="3600" dirty="0" err="1" smtClean="0">
                          <a:solidFill>
                            <a:schemeClr val="tx2"/>
                          </a:solidFill>
                        </a:rPr>
                        <a:t>adipiscing</a:t>
                      </a:r>
                      <a:r>
                        <a:rPr lang="en-US" sz="3600" dirty="0" smtClean="0">
                          <a:solidFill>
                            <a:schemeClr val="tx2"/>
                          </a:solidFill>
                        </a:rPr>
                        <a:t> </a:t>
                      </a:r>
                      <a:r>
                        <a:rPr lang="en-US" sz="3600" dirty="0" err="1" smtClean="0">
                          <a:solidFill>
                            <a:schemeClr val="tx2"/>
                          </a:solidFill>
                        </a:rPr>
                        <a:t>rhoncus</a:t>
                      </a:r>
                      <a:r>
                        <a:rPr lang="en-US" sz="3600" dirty="0" smtClean="0">
                          <a:solidFill>
                            <a:schemeClr val="tx2"/>
                          </a:solidFill>
                        </a:rPr>
                        <a:t>. </a:t>
                      </a:r>
                      <a:r>
                        <a:rPr lang="en-US" sz="3600" dirty="0" err="1" smtClean="0">
                          <a:solidFill>
                            <a:schemeClr val="tx2"/>
                          </a:solidFill>
                        </a:rPr>
                        <a:t>Vivamus</a:t>
                      </a:r>
                      <a:r>
                        <a:rPr lang="en-US" sz="3600" dirty="0" smtClean="0">
                          <a:solidFill>
                            <a:schemeClr val="tx2"/>
                          </a:solidFill>
                        </a:rPr>
                        <a:t> a mi. </a:t>
                      </a:r>
                      <a:r>
                        <a:rPr lang="en-US" sz="3600" dirty="0" err="1" smtClean="0">
                          <a:solidFill>
                            <a:schemeClr val="tx2"/>
                          </a:solidFill>
                        </a:rPr>
                        <a:t>Morbi</a:t>
                      </a:r>
                      <a:r>
                        <a:rPr lang="en-US" sz="3600" dirty="0" smtClean="0">
                          <a:solidFill>
                            <a:schemeClr val="tx2"/>
                          </a:solidFill>
                        </a:rPr>
                        <a:t> </a:t>
                      </a:r>
                      <a:r>
                        <a:rPr lang="en-US" sz="3600" dirty="0" err="1" smtClean="0">
                          <a:solidFill>
                            <a:schemeClr val="tx2"/>
                          </a:solidFill>
                        </a:rPr>
                        <a:t>neque</a:t>
                      </a:r>
                      <a:r>
                        <a:rPr lang="en-US" sz="3600" dirty="0" smtClean="0">
                          <a:solidFill>
                            <a:schemeClr val="tx2"/>
                          </a:solidFill>
                        </a:rPr>
                        <a:t>. </a:t>
                      </a:r>
                      <a:r>
                        <a:rPr lang="en-US" sz="3600" dirty="0" err="1" smtClean="0">
                          <a:solidFill>
                            <a:schemeClr val="tx2"/>
                          </a:solidFill>
                        </a:rPr>
                        <a:t>Aliquam</a:t>
                      </a:r>
                      <a:r>
                        <a:rPr lang="en-US" sz="3600" dirty="0" smtClean="0">
                          <a:solidFill>
                            <a:schemeClr val="tx2"/>
                          </a:solidFill>
                        </a:rPr>
                        <a:t> </a:t>
                      </a:r>
                      <a:r>
                        <a:rPr lang="en-US" sz="3600" dirty="0" err="1" smtClean="0">
                          <a:solidFill>
                            <a:schemeClr val="tx2"/>
                          </a:solidFill>
                        </a:rPr>
                        <a:t>erat</a:t>
                      </a:r>
                      <a:r>
                        <a:rPr lang="en-US" sz="3600" dirty="0" smtClean="0">
                          <a:solidFill>
                            <a:schemeClr val="tx2"/>
                          </a:solidFill>
                        </a:rPr>
                        <a:t> </a:t>
                      </a:r>
                      <a:r>
                        <a:rPr lang="en-US" sz="3600" dirty="0" err="1" smtClean="0">
                          <a:solidFill>
                            <a:schemeClr val="tx2"/>
                          </a:solidFill>
                        </a:rPr>
                        <a:t>volutpat</a:t>
                      </a:r>
                      <a:r>
                        <a:rPr lang="en-US" sz="3600" dirty="0" smtClean="0">
                          <a:solidFill>
                            <a:schemeClr val="tx2"/>
                          </a:solidFill>
                        </a:rPr>
                        <a:t>. Integer </a:t>
                      </a:r>
                      <a:r>
                        <a:rPr lang="en-US" sz="3600" dirty="0" err="1" smtClean="0">
                          <a:solidFill>
                            <a:schemeClr val="tx2"/>
                          </a:solidFill>
                        </a:rPr>
                        <a:t>ultrices</a:t>
                      </a:r>
                      <a:r>
                        <a:rPr lang="en-US" sz="3600" dirty="0" smtClean="0">
                          <a:solidFill>
                            <a:schemeClr val="tx2"/>
                          </a:solidFill>
                        </a:rPr>
                        <a:t> </a:t>
                      </a:r>
                      <a:r>
                        <a:rPr lang="en-US" sz="3600" dirty="0" err="1" smtClean="0">
                          <a:solidFill>
                            <a:schemeClr val="tx2"/>
                          </a:solidFill>
                        </a:rPr>
                        <a:t>lobortis</a:t>
                      </a:r>
                      <a:r>
                        <a:rPr lang="en-US" sz="3600" dirty="0" smtClean="0">
                          <a:solidFill>
                            <a:schemeClr val="tx2"/>
                          </a:solidFill>
                        </a:rPr>
                        <a:t> </a:t>
                      </a:r>
                      <a:r>
                        <a:rPr lang="en-US" sz="3600" dirty="0" err="1" smtClean="0">
                          <a:solidFill>
                            <a:schemeClr val="tx2"/>
                          </a:solidFill>
                        </a:rPr>
                        <a:t>eros</a:t>
                      </a:r>
                      <a:r>
                        <a:rPr lang="en-US" sz="3600" dirty="0" smtClean="0">
                          <a:solidFill>
                            <a:schemeClr val="tx2"/>
                          </a:solidFill>
                        </a:rPr>
                        <a:t>. </a:t>
                      </a:r>
                      <a:r>
                        <a:rPr lang="en-US" sz="3600" dirty="0" err="1" smtClean="0">
                          <a:solidFill>
                            <a:schemeClr val="tx2"/>
                          </a:solidFill>
                        </a:rPr>
                        <a:t>Pellentesque</a:t>
                      </a:r>
                      <a:r>
                        <a:rPr lang="en-US" sz="3600" dirty="0" smtClean="0">
                          <a:solidFill>
                            <a:schemeClr val="tx2"/>
                          </a:solidFill>
                        </a:rPr>
                        <a:t> habitant </a:t>
                      </a:r>
                      <a:r>
                        <a:rPr lang="en-US" sz="3600" dirty="0" err="1" smtClean="0">
                          <a:solidFill>
                            <a:schemeClr val="tx2"/>
                          </a:solidFill>
                        </a:rPr>
                        <a:t>morbi</a:t>
                      </a:r>
                      <a:r>
                        <a:rPr lang="en-US" sz="3600" dirty="0" smtClean="0">
                          <a:solidFill>
                            <a:schemeClr val="tx2"/>
                          </a:solidFill>
                        </a:rPr>
                        <a:t> </a:t>
                      </a:r>
                      <a:r>
                        <a:rPr lang="en-US" sz="3600" dirty="0" err="1" smtClean="0">
                          <a:solidFill>
                            <a:schemeClr val="tx2"/>
                          </a:solidFill>
                        </a:rPr>
                        <a:t>tristique</a:t>
                      </a:r>
                      <a:r>
                        <a:rPr lang="en-US" sz="3600" dirty="0" smtClean="0">
                          <a:solidFill>
                            <a:schemeClr val="tx2"/>
                          </a:solidFill>
                        </a:rPr>
                        <a:t> </a:t>
                      </a:r>
                      <a:r>
                        <a:rPr lang="en-US" sz="3600" dirty="0" err="1" smtClean="0">
                          <a:solidFill>
                            <a:schemeClr val="tx2"/>
                          </a:solidFill>
                        </a:rPr>
                        <a:t>senectus</a:t>
                      </a:r>
                      <a:r>
                        <a:rPr lang="en-US" sz="3600" dirty="0" smtClean="0">
                          <a:solidFill>
                            <a:schemeClr val="tx2"/>
                          </a:solidFill>
                        </a:rPr>
                        <a:t> et </a:t>
                      </a:r>
                      <a:r>
                        <a:rPr lang="en-US" sz="3600" dirty="0" err="1" smtClean="0">
                          <a:solidFill>
                            <a:schemeClr val="tx2"/>
                          </a:solidFill>
                        </a:rPr>
                        <a:t>netus</a:t>
                      </a:r>
                      <a:r>
                        <a:rPr lang="en-US" sz="3600" dirty="0" smtClean="0">
                          <a:solidFill>
                            <a:schemeClr val="tx2"/>
                          </a:solidFill>
                        </a:rPr>
                        <a:t> et </a:t>
                      </a:r>
                      <a:r>
                        <a:rPr lang="en-US" sz="3600" dirty="0" err="1" smtClean="0">
                          <a:solidFill>
                            <a:schemeClr val="tx2"/>
                          </a:solidFill>
                        </a:rPr>
                        <a:t>malesuada</a:t>
                      </a:r>
                      <a:r>
                        <a:rPr lang="en-US" sz="3600" dirty="0" smtClean="0">
                          <a:solidFill>
                            <a:schemeClr val="tx2"/>
                          </a:solidFill>
                        </a:rPr>
                        <a:t> fames ac </a:t>
                      </a:r>
                      <a:r>
                        <a:rPr lang="en-US" sz="3600" dirty="0" err="1" smtClean="0">
                          <a:solidFill>
                            <a:schemeClr val="tx2"/>
                          </a:solidFill>
                        </a:rPr>
                        <a:t>turpis</a:t>
                      </a:r>
                      <a:r>
                        <a:rPr lang="en-US" sz="3600" dirty="0" smtClean="0">
                          <a:solidFill>
                            <a:schemeClr val="tx2"/>
                          </a:solidFill>
                        </a:rPr>
                        <a:t> </a:t>
                      </a:r>
                      <a:r>
                        <a:rPr lang="en-US" sz="3600" dirty="0" err="1" smtClean="0">
                          <a:solidFill>
                            <a:schemeClr val="tx2"/>
                          </a:solidFill>
                        </a:rPr>
                        <a:t>egestas</a:t>
                      </a:r>
                      <a:r>
                        <a:rPr lang="en-US" sz="3600" dirty="0" smtClean="0">
                          <a:solidFill>
                            <a:schemeClr val="tx2"/>
                          </a:solidFill>
                        </a:rPr>
                        <a:t>. </a:t>
                      </a:r>
                      <a:r>
                        <a:rPr lang="en-US" sz="3600" dirty="0" err="1" smtClean="0">
                          <a:solidFill>
                            <a:schemeClr val="tx2"/>
                          </a:solidFill>
                        </a:rPr>
                        <a:t>Proin</a:t>
                      </a:r>
                      <a:r>
                        <a:rPr lang="en-US" sz="3600" dirty="0" smtClean="0">
                          <a:solidFill>
                            <a:schemeClr val="tx2"/>
                          </a:solidFill>
                        </a:rPr>
                        <a:t> </a:t>
                      </a:r>
                      <a:r>
                        <a:rPr lang="en-US" sz="3600" dirty="0" err="1" smtClean="0">
                          <a:solidFill>
                            <a:schemeClr val="tx2"/>
                          </a:solidFill>
                        </a:rPr>
                        <a:t>semper</a:t>
                      </a:r>
                      <a:r>
                        <a:rPr lang="en-US" sz="3600" dirty="0" smtClean="0">
                          <a:solidFill>
                            <a:schemeClr val="tx2"/>
                          </a:solidFill>
                        </a:rPr>
                        <a:t>, ante vitae </a:t>
                      </a:r>
                      <a:r>
                        <a:rPr lang="en-US" sz="3600" dirty="0" err="1" smtClean="0">
                          <a:solidFill>
                            <a:schemeClr val="tx2"/>
                          </a:solidFill>
                        </a:rPr>
                        <a:t>sollicitudin</a:t>
                      </a:r>
                      <a:r>
                        <a:rPr lang="en-US" sz="3600" dirty="0" smtClean="0">
                          <a:solidFill>
                            <a:schemeClr val="tx2"/>
                          </a:solidFill>
                        </a:rPr>
                        <a:t> </a:t>
                      </a:r>
                      <a:r>
                        <a:rPr lang="en-US" sz="3600" dirty="0" err="1" smtClean="0">
                          <a:solidFill>
                            <a:schemeClr val="tx2"/>
                          </a:solidFill>
                        </a:rPr>
                        <a:t>posuere</a:t>
                      </a:r>
                      <a:r>
                        <a:rPr lang="en-US" sz="3600" dirty="0" smtClean="0">
                          <a:solidFill>
                            <a:schemeClr val="tx2"/>
                          </a:solidFill>
                        </a:rPr>
                        <a:t>, </a:t>
                      </a:r>
                      <a:r>
                        <a:rPr lang="en-US" sz="3600" dirty="0" err="1" smtClean="0">
                          <a:solidFill>
                            <a:schemeClr val="tx2"/>
                          </a:solidFill>
                        </a:rPr>
                        <a:t>metus</a:t>
                      </a:r>
                      <a:r>
                        <a:rPr lang="en-US" sz="3600" dirty="0" smtClean="0">
                          <a:solidFill>
                            <a:schemeClr val="tx2"/>
                          </a:solidFill>
                        </a:rPr>
                        <a:t> quam </a:t>
                      </a:r>
                      <a:r>
                        <a:rPr lang="en-US" sz="3600" dirty="0" err="1" smtClean="0">
                          <a:solidFill>
                            <a:schemeClr val="tx2"/>
                          </a:solidFill>
                        </a:rPr>
                        <a:t>iaculis</a:t>
                      </a:r>
                      <a:r>
                        <a:rPr lang="en-US" sz="3600" dirty="0" smtClean="0">
                          <a:solidFill>
                            <a:schemeClr val="tx2"/>
                          </a:solidFill>
                        </a:rPr>
                        <a:t> </a:t>
                      </a:r>
                      <a:r>
                        <a:rPr lang="en-US" sz="3600" dirty="0" err="1" smtClean="0">
                          <a:solidFill>
                            <a:schemeClr val="tx2"/>
                          </a:solidFill>
                        </a:rPr>
                        <a:t>nibh</a:t>
                      </a:r>
                      <a:r>
                        <a:rPr lang="en-US" sz="3600" dirty="0" smtClean="0">
                          <a:solidFill>
                            <a:schemeClr val="tx2"/>
                          </a:solidFill>
                        </a:rPr>
                        <a:t>, vitae </a:t>
                      </a:r>
                      <a:r>
                        <a:rPr lang="en-US" sz="3600" dirty="0" err="1" smtClean="0">
                          <a:solidFill>
                            <a:schemeClr val="tx2"/>
                          </a:solidFill>
                        </a:rPr>
                        <a:t>scelerisque</a:t>
                      </a:r>
                      <a:r>
                        <a:rPr lang="en-US" sz="3600" dirty="0" smtClean="0">
                          <a:solidFill>
                            <a:schemeClr val="tx2"/>
                          </a:solidFill>
                        </a:rPr>
                        <a:t> </a:t>
                      </a:r>
                      <a:r>
                        <a:rPr lang="en-US" sz="3600" dirty="0" err="1" smtClean="0">
                          <a:solidFill>
                            <a:schemeClr val="tx2"/>
                          </a:solidFill>
                        </a:rPr>
                        <a:t>nunc</a:t>
                      </a:r>
                      <a:r>
                        <a:rPr lang="en-US" sz="3600" dirty="0" smtClean="0">
                          <a:solidFill>
                            <a:schemeClr val="tx2"/>
                          </a:solidFill>
                        </a:rPr>
                        <a:t> </a:t>
                      </a:r>
                      <a:r>
                        <a:rPr lang="en-US" sz="3600" dirty="0" err="1" smtClean="0">
                          <a:solidFill>
                            <a:schemeClr val="tx2"/>
                          </a:solidFill>
                        </a:rPr>
                        <a:t>massa</a:t>
                      </a:r>
                      <a:r>
                        <a:rPr lang="en-US" sz="3600" dirty="0" smtClean="0">
                          <a:solidFill>
                            <a:schemeClr val="tx2"/>
                          </a:solidFill>
                        </a:rPr>
                        <a:t> </a:t>
                      </a:r>
                      <a:r>
                        <a:rPr lang="en-US" sz="3600" dirty="0" err="1" smtClean="0">
                          <a:solidFill>
                            <a:schemeClr val="tx2"/>
                          </a:solidFill>
                        </a:rPr>
                        <a:t>eget</a:t>
                      </a:r>
                      <a:r>
                        <a:rPr lang="en-US" sz="3600" dirty="0" smtClean="0">
                          <a:solidFill>
                            <a:schemeClr val="tx2"/>
                          </a:solidFill>
                        </a:rPr>
                        <a:t> </a:t>
                      </a:r>
                      <a:r>
                        <a:rPr lang="en-US" sz="3600" dirty="0" err="1" smtClean="0">
                          <a:solidFill>
                            <a:schemeClr val="tx2"/>
                          </a:solidFill>
                        </a:rPr>
                        <a:t>pede</a:t>
                      </a:r>
                      <a:r>
                        <a:rPr lang="en-US" sz="3600" dirty="0" smtClean="0">
                          <a:solidFill>
                            <a:schemeClr val="tx2"/>
                          </a:solidFill>
                        </a:rPr>
                        <a:t>. </a:t>
                      </a:r>
                      <a:r>
                        <a:rPr lang="en-US" sz="3600" dirty="0" err="1" smtClean="0">
                          <a:solidFill>
                            <a:schemeClr val="tx2"/>
                          </a:solidFill>
                        </a:rPr>
                        <a:t>Sed</a:t>
                      </a:r>
                      <a:r>
                        <a:rPr lang="en-US" sz="3600" dirty="0" smtClean="0">
                          <a:solidFill>
                            <a:schemeClr val="tx2"/>
                          </a:solidFill>
                        </a:rPr>
                        <a:t> </a:t>
                      </a:r>
                      <a:r>
                        <a:rPr lang="en-US" sz="3600" dirty="0" err="1" smtClean="0">
                          <a:solidFill>
                            <a:schemeClr val="tx2"/>
                          </a:solidFill>
                        </a:rPr>
                        <a:t>velit</a:t>
                      </a:r>
                      <a:r>
                        <a:rPr lang="en-US" sz="3600" dirty="0" smtClean="0">
                          <a:solidFill>
                            <a:schemeClr val="tx2"/>
                          </a:solidFill>
                        </a:rPr>
                        <a:t> </a:t>
                      </a:r>
                      <a:r>
                        <a:rPr lang="en-US" sz="3600" dirty="0" err="1" smtClean="0">
                          <a:solidFill>
                            <a:schemeClr val="tx2"/>
                          </a:solidFill>
                        </a:rPr>
                        <a:t>urna</a:t>
                      </a:r>
                      <a:r>
                        <a:rPr lang="en-US" sz="3600" dirty="0" smtClean="0">
                          <a:solidFill>
                            <a:schemeClr val="tx2"/>
                          </a:solidFill>
                        </a:rPr>
                        <a:t>, </a:t>
                      </a:r>
                      <a:r>
                        <a:rPr lang="en-US" sz="3600" dirty="0" err="1" smtClean="0">
                          <a:solidFill>
                            <a:schemeClr val="tx2"/>
                          </a:solidFill>
                        </a:rPr>
                        <a:t>interdum</a:t>
                      </a:r>
                      <a:r>
                        <a:rPr lang="en-US" sz="3600" dirty="0" smtClean="0">
                          <a:solidFill>
                            <a:schemeClr val="tx2"/>
                          </a:solidFill>
                        </a:rPr>
                        <a:t> </a:t>
                      </a:r>
                      <a:r>
                        <a:rPr lang="en-US" sz="3600" dirty="0" err="1" smtClean="0">
                          <a:solidFill>
                            <a:schemeClr val="tx2"/>
                          </a:solidFill>
                        </a:rPr>
                        <a:t>vel</a:t>
                      </a:r>
                      <a:r>
                        <a:rPr lang="en-US" sz="3600" dirty="0" smtClean="0">
                          <a:solidFill>
                            <a:schemeClr val="tx2"/>
                          </a:solidFill>
                        </a:rPr>
                        <a:t>, </a:t>
                      </a:r>
                      <a:r>
                        <a:rPr lang="en-US" sz="3600" dirty="0" err="1" smtClean="0">
                          <a:solidFill>
                            <a:schemeClr val="tx2"/>
                          </a:solidFill>
                        </a:rPr>
                        <a:t>ultricies</a:t>
                      </a:r>
                      <a:r>
                        <a:rPr lang="en-US" sz="3600" dirty="0" smtClean="0">
                          <a:solidFill>
                            <a:schemeClr val="tx2"/>
                          </a:solidFill>
                        </a:rPr>
                        <a:t> </a:t>
                      </a:r>
                      <a:r>
                        <a:rPr lang="en-US" sz="3600" dirty="0" err="1" smtClean="0">
                          <a:solidFill>
                            <a:schemeClr val="tx2"/>
                          </a:solidFill>
                        </a:rPr>
                        <a:t>vel</a:t>
                      </a:r>
                      <a:r>
                        <a:rPr lang="en-US" sz="3600" dirty="0" smtClean="0">
                          <a:solidFill>
                            <a:schemeClr val="tx2"/>
                          </a:solidFill>
                        </a:rPr>
                        <a:t>, </a:t>
                      </a:r>
                      <a:r>
                        <a:rPr lang="en-US" sz="3600" dirty="0" err="1" smtClean="0">
                          <a:solidFill>
                            <a:schemeClr val="tx2"/>
                          </a:solidFill>
                        </a:rPr>
                        <a:t>faucibus</a:t>
                      </a:r>
                      <a:r>
                        <a:rPr lang="en-US" sz="3600" dirty="0" smtClean="0">
                          <a:solidFill>
                            <a:schemeClr val="tx2"/>
                          </a:solidFill>
                        </a:rPr>
                        <a:t> at, quam. </a:t>
                      </a:r>
                      <a:r>
                        <a:rPr lang="en-US" sz="3600" dirty="0" err="1" smtClean="0">
                          <a:solidFill>
                            <a:schemeClr val="tx2"/>
                          </a:solidFill>
                        </a:rPr>
                        <a:t>Donec</a:t>
                      </a:r>
                      <a:r>
                        <a:rPr lang="en-US" sz="3600" dirty="0" smtClean="0">
                          <a:solidFill>
                            <a:schemeClr val="tx2"/>
                          </a:solidFill>
                        </a:rPr>
                        <a:t> </a:t>
                      </a:r>
                      <a:r>
                        <a:rPr lang="en-US" sz="3600" dirty="0" err="1" smtClean="0">
                          <a:solidFill>
                            <a:schemeClr val="tx2"/>
                          </a:solidFill>
                        </a:rPr>
                        <a:t>elit</a:t>
                      </a:r>
                      <a:r>
                        <a:rPr lang="en-US" sz="3600" dirty="0" smtClean="0">
                          <a:solidFill>
                            <a:schemeClr val="tx2"/>
                          </a:solidFill>
                        </a:rPr>
                        <a:t> </a:t>
                      </a:r>
                      <a:r>
                        <a:rPr lang="en-US" sz="3600" dirty="0" err="1" smtClean="0">
                          <a:solidFill>
                            <a:schemeClr val="tx2"/>
                          </a:solidFill>
                        </a:rPr>
                        <a:t>est</a:t>
                      </a:r>
                      <a:r>
                        <a:rPr lang="en-US" sz="3600" dirty="0" smtClean="0">
                          <a:solidFill>
                            <a:schemeClr val="tx2"/>
                          </a:solidFill>
                        </a:rPr>
                        <a:t>, </a:t>
                      </a:r>
                      <a:r>
                        <a:rPr lang="en-US" sz="3600" dirty="0" err="1" smtClean="0">
                          <a:solidFill>
                            <a:schemeClr val="tx2"/>
                          </a:solidFill>
                        </a:rPr>
                        <a:t>consectetuer</a:t>
                      </a:r>
                      <a:r>
                        <a:rPr lang="en-US" sz="3600" dirty="0" smtClean="0">
                          <a:solidFill>
                            <a:schemeClr val="tx2"/>
                          </a:solidFill>
                        </a:rPr>
                        <a:t> </a:t>
                      </a:r>
                      <a:r>
                        <a:rPr lang="en-US" sz="3600" dirty="0" err="1" smtClean="0">
                          <a:solidFill>
                            <a:schemeClr val="tx2"/>
                          </a:solidFill>
                        </a:rPr>
                        <a:t>eget</a:t>
                      </a:r>
                      <a:r>
                        <a:rPr lang="en-US" sz="3600" dirty="0" smtClean="0">
                          <a:solidFill>
                            <a:schemeClr val="tx2"/>
                          </a:solidFill>
                        </a:rPr>
                        <a:t>, </a:t>
                      </a:r>
                      <a:r>
                        <a:rPr lang="en-US" sz="3600" dirty="0" err="1" smtClean="0">
                          <a:solidFill>
                            <a:schemeClr val="tx2"/>
                          </a:solidFill>
                        </a:rPr>
                        <a:t>consequat</a:t>
                      </a:r>
                      <a:r>
                        <a:rPr lang="en-US" sz="3600" dirty="0" smtClean="0">
                          <a:solidFill>
                            <a:schemeClr val="tx2"/>
                          </a:solidFill>
                        </a:rPr>
                        <a:t> </a:t>
                      </a:r>
                      <a:r>
                        <a:rPr lang="en-US" sz="3600" dirty="0" err="1" smtClean="0">
                          <a:solidFill>
                            <a:schemeClr val="tx2"/>
                          </a:solidFill>
                        </a:rPr>
                        <a:t>quis</a:t>
                      </a:r>
                      <a:r>
                        <a:rPr lang="en-US" sz="3600" dirty="0" smtClean="0">
                          <a:solidFill>
                            <a:schemeClr val="tx2"/>
                          </a:solidFill>
                        </a:rPr>
                        <a:t>, tempus </a:t>
                      </a:r>
                      <a:r>
                        <a:rPr lang="en-US" sz="3600" dirty="0" err="1" smtClean="0">
                          <a:solidFill>
                            <a:schemeClr val="tx2"/>
                          </a:solidFill>
                        </a:rPr>
                        <a:t>quis</a:t>
                      </a:r>
                      <a:r>
                        <a:rPr lang="en-US" sz="3600" dirty="0" smtClean="0">
                          <a:solidFill>
                            <a:schemeClr val="tx2"/>
                          </a:solidFill>
                        </a:rPr>
                        <a:t>, </a:t>
                      </a:r>
                      <a:r>
                        <a:rPr lang="en-US" sz="3600" dirty="0" err="1" smtClean="0">
                          <a:solidFill>
                            <a:schemeClr val="tx2"/>
                          </a:solidFill>
                        </a:rPr>
                        <a:t>wisi</a:t>
                      </a:r>
                      <a:r>
                        <a:rPr lang="en-US" sz="3600" dirty="0" smtClean="0">
                          <a:solidFill>
                            <a:schemeClr val="tx2"/>
                          </a:solidFill>
                        </a:rPr>
                        <a:t>. In in </a:t>
                      </a:r>
                      <a:r>
                        <a:rPr lang="en-US" sz="3600" dirty="0" err="1" smtClean="0">
                          <a:solidFill>
                            <a:schemeClr val="tx2"/>
                          </a:solidFill>
                        </a:rPr>
                        <a:t>nunc</a:t>
                      </a:r>
                      <a:r>
                        <a:rPr lang="en-US" sz="3600" dirty="0" smtClean="0">
                          <a:solidFill>
                            <a:schemeClr val="tx2"/>
                          </a:solidFill>
                        </a:rPr>
                        <a:t>. Class </a:t>
                      </a:r>
                      <a:r>
                        <a:rPr lang="en-US" sz="3600" dirty="0" err="1" smtClean="0">
                          <a:solidFill>
                            <a:schemeClr val="tx2"/>
                          </a:solidFill>
                        </a:rPr>
                        <a:t>aptent</a:t>
                      </a:r>
                      <a:r>
                        <a:rPr lang="en-US" sz="3600" dirty="0" smtClean="0">
                          <a:solidFill>
                            <a:schemeClr val="tx2"/>
                          </a:solidFill>
                        </a:rPr>
                        <a:t> </a:t>
                      </a:r>
                      <a:r>
                        <a:rPr lang="en-US" sz="3600" dirty="0" err="1" smtClean="0">
                          <a:solidFill>
                            <a:schemeClr val="tx2"/>
                          </a:solidFill>
                        </a:rPr>
                        <a:t>taciti</a:t>
                      </a:r>
                      <a:r>
                        <a:rPr lang="en-US" sz="3600" dirty="0" smtClean="0">
                          <a:solidFill>
                            <a:schemeClr val="tx2"/>
                          </a:solidFill>
                        </a:rPr>
                        <a:t> </a:t>
                      </a:r>
                      <a:r>
                        <a:rPr lang="en-US" sz="3600" dirty="0" err="1" smtClean="0">
                          <a:solidFill>
                            <a:schemeClr val="tx2"/>
                          </a:solidFill>
                        </a:rPr>
                        <a:t>sociosqu</a:t>
                      </a:r>
                      <a:r>
                        <a:rPr lang="en-US" sz="3600" dirty="0" smtClean="0">
                          <a:solidFill>
                            <a:schemeClr val="tx2"/>
                          </a:solidFill>
                        </a:rPr>
                        <a:t> ad </a:t>
                      </a:r>
                      <a:r>
                        <a:rPr lang="en-US" sz="3600" dirty="0" err="1" smtClean="0">
                          <a:solidFill>
                            <a:schemeClr val="tx2"/>
                          </a:solidFill>
                        </a:rPr>
                        <a:t>litora</a:t>
                      </a:r>
                      <a:r>
                        <a:rPr lang="en-US" sz="3600" dirty="0" smtClean="0">
                          <a:solidFill>
                            <a:schemeClr val="tx2"/>
                          </a:solidFill>
                        </a:rPr>
                        <a:t> </a:t>
                      </a:r>
                      <a:r>
                        <a:rPr lang="en-US" sz="3600" dirty="0" err="1" smtClean="0">
                          <a:solidFill>
                            <a:schemeClr val="tx2"/>
                          </a:solidFill>
                        </a:rPr>
                        <a:t>torquent</a:t>
                      </a:r>
                      <a:r>
                        <a:rPr lang="en-US" sz="3600" dirty="0" smtClean="0">
                          <a:solidFill>
                            <a:schemeClr val="tx2"/>
                          </a:solidFill>
                        </a:rPr>
                        <a:t> per </a:t>
                      </a:r>
                      <a:r>
                        <a:rPr lang="en-US" sz="3600" dirty="0" err="1" smtClean="0">
                          <a:solidFill>
                            <a:schemeClr val="tx2"/>
                          </a:solidFill>
                        </a:rPr>
                        <a:t>conubia</a:t>
                      </a:r>
                      <a:r>
                        <a:rPr lang="en-US" sz="3600" dirty="0" smtClean="0">
                          <a:solidFill>
                            <a:schemeClr val="tx2"/>
                          </a:solidFill>
                        </a:rPr>
                        <a:t> nostra, per </a:t>
                      </a:r>
                      <a:r>
                        <a:rPr lang="en-US" sz="3600" dirty="0" err="1" smtClean="0">
                          <a:solidFill>
                            <a:schemeClr val="tx2"/>
                          </a:solidFill>
                        </a:rPr>
                        <a:t>inceptos</a:t>
                      </a:r>
                      <a:r>
                        <a:rPr lang="en-US" sz="3600" dirty="0" smtClean="0">
                          <a:solidFill>
                            <a:schemeClr val="tx2"/>
                          </a:solidFill>
                        </a:rPr>
                        <a:t> </a:t>
                      </a:r>
                      <a:r>
                        <a:rPr lang="en-US" sz="3600" dirty="0" err="1" smtClean="0">
                          <a:solidFill>
                            <a:schemeClr val="tx2"/>
                          </a:solidFill>
                        </a:rPr>
                        <a:t>hymenaeos</a:t>
                      </a:r>
                      <a:r>
                        <a:rPr lang="en-US" sz="3600" dirty="0" smtClean="0">
                          <a:solidFill>
                            <a:schemeClr val="tx2"/>
                          </a:solidFill>
                        </a:rPr>
                        <a:t>. </a:t>
                      </a:r>
                      <a:r>
                        <a:rPr lang="en-US" sz="3600" dirty="0" err="1" smtClean="0">
                          <a:solidFill>
                            <a:schemeClr val="tx2"/>
                          </a:solidFill>
                        </a:rPr>
                        <a:t>Donec</a:t>
                      </a:r>
                      <a:r>
                        <a:rPr lang="en-US" sz="3600" dirty="0" smtClean="0">
                          <a:solidFill>
                            <a:schemeClr val="tx2"/>
                          </a:solidFill>
                        </a:rPr>
                        <a:t> </a:t>
                      </a:r>
                      <a:r>
                        <a:rPr lang="en-US" sz="3600" dirty="0" err="1" smtClean="0">
                          <a:solidFill>
                            <a:schemeClr val="tx2"/>
                          </a:solidFill>
                        </a:rPr>
                        <a:t>ullamcorper</a:t>
                      </a:r>
                      <a:r>
                        <a:rPr lang="en-US" sz="3600" dirty="0" smtClean="0">
                          <a:solidFill>
                            <a:schemeClr val="tx2"/>
                          </a:solidFill>
                        </a:rPr>
                        <a:t> </a:t>
                      </a:r>
                      <a:r>
                        <a:rPr lang="en-US" sz="3600" dirty="0" err="1" smtClean="0">
                          <a:solidFill>
                            <a:schemeClr val="tx2"/>
                          </a:solidFill>
                        </a:rPr>
                        <a:t>fringilla</a:t>
                      </a:r>
                      <a:r>
                        <a:rPr lang="en-US" sz="3600" dirty="0" smtClean="0">
                          <a:solidFill>
                            <a:schemeClr val="tx2"/>
                          </a:solidFill>
                        </a:rPr>
                        <a:t> </a:t>
                      </a:r>
                      <a:r>
                        <a:rPr lang="en-US" sz="3600" dirty="0" err="1" smtClean="0">
                          <a:solidFill>
                            <a:schemeClr val="tx2"/>
                          </a:solidFill>
                        </a:rPr>
                        <a:t>eros</a:t>
                      </a:r>
                      <a:r>
                        <a:rPr lang="en-US" sz="3600" dirty="0" smtClean="0">
                          <a:solidFill>
                            <a:schemeClr val="tx2"/>
                          </a:solidFill>
                        </a:rPr>
                        <a:t>. </a:t>
                      </a:r>
                      <a:r>
                        <a:rPr lang="en-US" sz="3600" dirty="0" err="1" smtClean="0">
                          <a:solidFill>
                            <a:schemeClr val="tx2"/>
                          </a:solidFill>
                        </a:rPr>
                        <a:t>Fusce</a:t>
                      </a:r>
                      <a:r>
                        <a:rPr lang="en-US" sz="3600" dirty="0" smtClean="0">
                          <a:solidFill>
                            <a:schemeClr val="tx2"/>
                          </a:solidFill>
                        </a:rPr>
                        <a:t> in </a:t>
                      </a:r>
                      <a:r>
                        <a:rPr lang="en-US" sz="3600" dirty="0" err="1" smtClean="0">
                          <a:solidFill>
                            <a:schemeClr val="tx2"/>
                          </a:solidFill>
                        </a:rPr>
                        <a:t>sapien</a:t>
                      </a:r>
                      <a:r>
                        <a:rPr lang="en-US" sz="3600" dirty="0" smtClean="0">
                          <a:solidFill>
                            <a:schemeClr val="tx2"/>
                          </a:solidFill>
                        </a:rPr>
                        <a:t> </a:t>
                      </a:r>
                      <a:r>
                        <a:rPr lang="en-US" sz="3600" dirty="0" err="1" smtClean="0">
                          <a:solidFill>
                            <a:schemeClr val="tx2"/>
                          </a:solidFill>
                        </a:rPr>
                        <a:t>eu</a:t>
                      </a:r>
                      <a:r>
                        <a:rPr lang="en-US" sz="3600" dirty="0" smtClean="0">
                          <a:solidFill>
                            <a:schemeClr val="tx2"/>
                          </a:solidFill>
                        </a:rPr>
                        <a:t> </a:t>
                      </a:r>
                      <a:r>
                        <a:rPr lang="en-US" sz="3600" dirty="0" err="1" smtClean="0">
                          <a:solidFill>
                            <a:schemeClr val="tx2"/>
                          </a:solidFill>
                        </a:rPr>
                        <a:t>purus</a:t>
                      </a:r>
                      <a:r>
                        <a:rPr lang="en-US" sz="3600" dirty="0" smtClean="0">
                          <a:solidFill>
                            <a:schemeClr val="tx2"/>
                          </a:solidFill>
                        </a:rPr>
                        <a:t> </a:t>
                      </a:r>
                      <a:r>
                        <a:rPr lang="en-US" sz="3600" dirty="0" err="1" smtClean="0">
                          <a:solidFill>
                            <a:schemeClr val="tx2"/>
                          </a:solidFill>
                        </a:rPr>
                        <a:t>dapibus</a:t>
                      </a:r>
                      <a:r>
                        <a:rPr lang="en-US" sz="3600" dirty="0" smtClean="0">
                          <a:solidFill>
                            <a:schemeClr val="tx2"/>
                          </a:solidFill>
                        </a:rPr>
                        <a:t> </a:t>
                      </a:r>
                      <a:r>
                        <a:rPr lang="en-US" sz="3600" dirty="0" err="1" smtClean="0">
                          <a:solidFill>
                            <a:schemeClr val="tx2"/>
                          </a:solidFill>
                        </a:rPr>
                        <a:t>commodo</a:t>
                      </a:r>
                      <a:r>
                        <a:rPr lang="en-US" sz="3600" dirty="0" smtClean="0">
                          <a:solidFill>
                            <a:schemeClr val="tx2"/>
                          </a:solidFill>
                        </a:rPr>
                        <a:t>. Cum </a:t>
                      </a:r>
                      <a:r>
                        <a:rPr lang="en-US" sz="3600" dirty="0" err="1" smtClean="0">
                          <a:solidFill>
                            <a:schemeClr val="tx2"/>
                          </a:solidFill>
                        </a:rPr>
                        <a:t>sociis</a:t>
                      </a:r>
                      <a:r>
                        <a:rPr lang="en-US" sz="3600" dirty="0" smtClean="0">
                          <a:solidFill>
                            <a:schemeClr val="tx2"/>
                          </a:solidFill>
                        </a:rPr>
                        <a:t> </a:t>
                      </a:r>
                      <a:r>
                        <a:rPr lang="en-US" sz="3600" dirty="0" err="1" smtClean="0">
                          <a:solidFill>
                            <a:schemeClr val="tx2"/>
                          </a:solidFill>
                        </a:rPr>
                        <a:t>natoque</a:t>
                      </a:r>
                      <a:r>
                        <a:rPr lang="en-US" sz="3600" dirty="0" smtClean="0">
                          <a:solidFill>
                            <a:schemeClr val="tx2"/>
                          </a:solidFill>
                        </a:rPr>
                        <a:t> </a:t>
                      </a:r>
                      <a:r>
                        <a:rPr lang="en-US" sz="3600" dirty="0" err="1" smtClean="0">
                          <a:solidFill>
                            <a:schemeClr val="tx2"/>
                          </a:solidFill>
                        </a:rPr>
                        <a:t>penatibus</a:t>
                      </a:r>
                      <a:r>
                        <a:rPr lang="en-US" sz="3600" dirty="0" smtClean="0">
                          <a:solidFill>
                            <a:schemeClr val="tx2"/>
                          </a:solidFill>
                        </a:rPr>
                        <a:t> et </a:t>
                      </a:r>
                      <a:r>
                        <a:rPr lang="en-US" sz="3600" dirty="0" err="1" smtClean="0">
                          <a:solidFill>
                            <a:schemeClr val="tx2"/>
                          </a:solidFill>
                        </a:rPr>
                        <a:t>magnis</a:t>
                      </a:r>
                      <a:r>
                        <a:rPr lang="en-US" sz="3600" dirty="0" smtClean="0">
                          <a:solidFill>
                            <a:schemeClr val="tx2"/>
                          </a:solidFill>
                        </a:rPr>
                        <a:t> </a:t>
                      </a:r>
                      <a:r>
                        <a:rPr lang="en-US" sz="3600" dirty="0" err="1" smtClean="0">
                          <a:solidFill>
                            <a:schemeClr val="tx2"/>
                          </a:solidFill>
                        </a:rPr>
                        <a:t>dis</a:t>
                      </a:r>
                      <a:r>
                        <a:rPr lang="en-US" sz="3600" dirty="0" smtClean="0">
                          <a:solidFill>
                            <a:schemeClr val="tx2"/>
                          </a:solidFill>
                        </a:rPr>
                        <a:t> parturient </a:t>
                      </a:r>
                      <a:r>
                        <a:rPr lang="en-US" sz="3600" dirty="0" err="1" smtClean="0">
                          <a:solidFill>
                            <a:schemeClr val="tx2"/>
                          </a:solidFill>
                        </a:rPr>
                        <a:t>montes</a:t>
                      </a:r>
                      <a:r>
                        <a:rPr lang="en-US" sz="3600" dirty="0" smtClean="0">
                          <a:solidFill>
                            <a:schemeClr val="tx2"/>
                          </a:solidFill>
                        </a:rPr>
                        <a:t>, </a:t>
                      </a:r>
                      <a:r>
                        <a:rPr lang="en-US" sz="3600" dirty="0" err="1" smtClean="0">
                          <a:solidFill>
                            <a:schemeClr val="tx2"/>
                          </a:solidFill>
                        </a:rPr>
                        <a:t>nascetur</a:t>
                      </a:r>
                      <a:r>
                        <a:rPr lang="en-US" sz="3600" dirty="0" smtClean="0">
                          <a:solidFill>
                            <a:schemeClr val="tx2"/>
                          </a:solidFill>
                        </a:rPr>
                        <a:t> </a:t>
                      </a:r>
                      <a:r>
                        <a:rPr lang="en-US" sz="3600" dirty="0" err="1" smtClean="0">
                          <a:solidFill>
                            <a:schemeClr val="tx2"/>
                          </a:solidFill>
                        </a:rPr>
                        <a:t>ridiculus</a:t>
                      </a:r>
                      <a:r>
                        <a:rPr lang="en-US" sz="3600" dirty="0" smtClean="0">
                          <a:solidFill>
                            <a:schemeClr val="tx2"/>
                          </a:solidFill>
                        </a:rPr>
                        <a:t> mus. </a:t>
                      </a:r>
                      <a:r>
                        <a:rPr lang="en-US" sz="3600" dirty="0" err="1" smtClean="0">
                          <a:solidFill>
                            <a:schemeClr val="tx2"/>
                          </a:solidFill>
                        </a:rPr>
                        <a:t>Cras</a:t>
                      </a:r>
                      <a:r>
                        <a:rPr lang="en-US" sz="3600" dirty="0" smtClean="0">
                          <a:solidFill>
                            <a:schemeClr val="tx2"/>
                          </a:solidFill>
                        </a:rPr>
                        <a:t> </a:t>
                      </a:r>
                      <a:r>
                        <a:rPr lang="en-US" sz="3600" dirty="0" err="1" smtClean="0">
                          <a:solidFill>
                            <a:schemeClr val="tx2"/>
                          </a:solidFill>
                        </a:rPr>
                        <a:t>faucibus</a:t>
                      </a:r>
                      <a:r>
                        <a:rPr lang="en-US" sz="3600" dirty="0" smtClean="0">
                          <a:solidFill>
                            <a:schemeClr val="tx2"/>
                          </a:solidFill>
                        </a:rPr>
                        <a:t> </a:t>
                      </a:r>
                      <a:r>
                        <a:rPr lang="en-US" sz="3600" dirty="0" err="1" smtClean="0">
                          <a:solidFill>
                            <a:schemeClr val="tx2"/>
                          </a:solidFill>
                        </a:rPr>
                        <a:t>condimentum</a:t>
                      </a:r>
                      <a:r>
                        <a:rPr lang="en-US" sz="3600" dirty="0" smtClean="0">
                          <a:solidFill>
                            <a:schemeClr val="tx2"/>
                          </a:solidFill>
                        </a:rPr>
                        <a:t> </a:t>
                      </a:r>
                      <a:r>
                        <a:rPr lang="en-US" sz="3600" dirty="0" err="1" smtClean="0">
                          <a:solidFill>
                            <a:schemeClr val="tx2"/>
                          </a:solidFill>
                        </a:rPr>
                        <a:t>odio</a:t>
                      </a:r>
                      <a:r>
                        <a:rPr lang="en-US" sz="3600" dirty="0" smtClean="0">
                          <a:solidFill>
                            <a:schemeClr val="tx2"/>
                          </a:solidFill>
                        </a:rPr>
                        <a:t>. </a:t>
                      </a:r>
                      <a:r>
                        <a:rPr lang="en-US" sz="3600" dirty="0" err="1" smtClean="0">
                          <a:solidFill>
                            <a:schemeClr val="tx2"/>
                          </a:solidFill>
                        </a:rPr>
                        <a:t>Sed</a:t>
                      </a:r>
                      <a:r>
                        <a:rPr lang="en-US" sz="3600" dirty="0" smtClean="0">
                          <a:solidFill>
                            <a:schemeClr val="tx2"/>
                          </a:solidFill>
                        </a:rPr>
                        <a:t> ac </a:t>
                      </a:r>
                      <a:r>
                        <a:rPr lang="en-US" sz="3600" dirty="0" err="1" smtClean="0">
                          <a:solidFill>
                            <a:schemeClr val="tx2"/>
                          </a:solidFill>
                        </a:rPr>
                        <a:t>ligula</a:t>
                      </a:r>
                      <a:r>
                        <a:rPr lang="en-US" sz="3600" dirty="0" smtClean="0">
                          <a:solidFill>
                            <a:schemeClr val="tx2"/>
                          </a:solidFill>
                        </a:rPr>
                        <a:t>. </a:t>
                      </a:r>
                      <a:r>
                        <a:rPr lang="en-US" sz="3600" dirty="0" err="1" smtClean="0">
                          <a:solidFill>
                            <a:schemeClr val="tx2"/>
                          </a:solidFill>
                        </a:rPr>
                        <a:t>Aliquam</a:t>
                      </a:r>
                      <a:r>
                        <a:rPr lang="en-US" sz="3600" dirty="0" smtClean="0">
                          <a:solidFill>
                            <a:schemeClr val="tx2"/>
                          </a:solidFill>
                        </a:rPr>
                        <a:t> at </a:t>
                      </a:r>
                      <a:r>
                        <a:rPr lang="en-US" sz="3600" dirty="0" err="1" smtClean="0">
                          <a:solidFill>
                            <a:schemeClr val="tx2"/>
                          </a:solidFill>
                        </a:rPr>
                        <a:t>eros</a:t>
                      </a:r>
                      <a:r>
                        <a:rPr lang="en-US" sz="3600" dirty="0" smtClean="0">
                          <a:solidFill>
                            <a:schemeClr val="tx2"/>
                          </a:solidFill>
                        </a:rPr>
                        <a:t>.</a:t>
                      </a:r>
                    </a:p>
                    <a:p>
                      <a:endParaRPr lang="en-US" sz="3600" dirty="0"/>
                    </a:p>
                  </a:txBody>
                  <a:tcPr marL="914400" marR="9144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6000" dirty="0" smtClean="0">
                          <a:solidFill>
                            <a:schemeClr val="tx2"/>
                          </a:solidFill>
                        </a:rPr>
                        <a:t>You will probably</a:t>
                      </a:r>
                      <a:r>
                        <a:rPr lang="en-US" sz="6000" baseline="0" dirty="0" smtClean="0">
                          <a:solidFill>
                            <a:schemeClr val="tx2"/>
                          </a:solidFill>
                        </a:rPr>
                        <a:t> want to turn off the table cell borders before printing. Select all the table cells (or do it one at a time) and then go to </a:t>
                      </a:r>
                      <a:r>
                        <a:rPr lang="en-US" sz="6000" b="1" baseline="0" dirty="0" smtClean="0">
                          <a:solidFill>
                            <a:schemeClr val="tx2"/>
                          </a:solidFill>
                        </a:rPr>
                        <a:t>Table Tools &gt; Design &gt; Borders </a:t>
                      </a:r>
                      <a:r>
                        <a:rPr lang="en-US" sz="6000" baseline="0" dirty="0" smtClean="0">
                          <a:solidFill>
                            <a:schemeClr val="tx2"/>
                          </a:solidFill>
                        </a:rPr>
                        <a:t>and select “None”.</a:t>
                      </a:r>
                      <a:endParaRPr lang="en-US" sz="6000" dirty="0">
                        <a:solidFill>
                          <a:schemeClr val="tx2"/>
                        </a:solidFill>
                      </a:endParaRPr>
                    </a:p>
                  </a:txBody>
                  <a:tcPr marL="914400" marR="9144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6000" dirty="0" smtClean="0">
                          <a:solidFill>
                            <a:schemeClr val="tx2"/>
                          </a:solidFill>
                        </a:rPr>
                        <a:t>Heading</a:t>
                      </a:r>
                    </a:p>
                    <a:p>
                      <a:r>
                        <a:rPr lang="en-US" sz="3600" dirty="0" smtClean="0">
                          <a:solidFill>
                            <a:schemeClr val="tx2"/>
                          </a:solidFill>
                        </a:rPr>
                        <a:t>Body Text.</a:t>
                      </a:r>
                      <a:r>
                        <a:rPr lang="en-US" sz="3600" baseline="0" dirty="0" smtClean="0">
                          <a:solidFill>
                            <a:schemeClr val="tx2"/>
                          </a:solidFill>
                        </a:rPr>
                        <a:t> Body Text. Body Text.</a:t>
                      </a:r>
                      <a:endParaRPr lang="en-US" sz="3600" dirty="0">
                        <a:solidFill>
                          <a:schemeClr val="tx2"/>
                        </a:solidFill>
                      </a:endParaRPr>
                    </a:p>
                  </a:txBody>
                  <a:tcPr marL="914400" marR="9144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10" name="Picture 9" descr="OneColourGIF.gif"/>
          <p:cNvPicPr>
            <a:picLocks noChangeAspect="1"/>
          </p:cNvPicPr>
          <p:nvPr/>
        </p:nvPicPr>
        <p:blipFill>
          <a:blip r:embed="rId3" cstate="print"/>
          <a:stretch>
            <a:fillRect/>
          </a:stretch>
        </p:blipFill>
        <p:spPr>
          <a:xfrm>
            <a:off x="39943089" y="31467588"/>
            <a:ext cx="3948111" cy="145081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914400" y="914400"/>
            <a:ext cx="42062400" cy="45720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914400" rIns="914400" rtlCol="0" anchor="ctr"/>
          <a:lstStyle/>
          <a:p>
            <a:pPr algn="ctr"/>
            <a:r>
              <a:rPr lang="en-US" dirty="0" smtClean="0"/>
              <a:t>Rounded rectangle version - Your Title would go here</a:t>
            </a:r>
          </a:p>
          <a:p>
            <a:pPr algn="ctr"/>
            <a:r>
              <a:rPr lang="en-US" dirty="0" smtClean="0"/>
              <a:t>And your names here</a:t>
            </a:r>
            <a:endParaRPr lang="en-US" dirty="0"/>
          </a:p>
        </p:txBody>
      </p:sp>
      <p:sp>
        <p:nvSpPr>
          <p:cNvPr id="4" name="Rounded Rectangle 3"/>
          <p:cNvSpPr/>
          <p:nvPr/>
        </p:nvSpPr>
        <p:spPr>
          <a:xfrm>
            <a:off x="914400" y="6400800"/>
            <a:ext cx="13716000" cy="24688800"/>
          </a:xfrm>
          <a:prstGeom prst="round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457200" rIns="457200" rtlCol="0" anchor="t"/>
          <a:lstStyle/>
          <a:p>
            <a:r>
              <a:rPr lang="en-US" sz="6000" dirty="0" smtClean="0">
                <a:solidFill>
                  <a:schemeClr val="tx2"/>
                </a:solidFill>
              </a:rPr>
              <a:t>Heading</a:t>
            </a:r>
          </a:p>
          <a:p>
            <a:r>
              <a:rPr lang="en-US" sz="3600" dirty="0" smtClean="0">
                <a:solidFill>
                  <a:schemeClr val="tx2"/>
                </a:solidFill>
              </a:rPr>
              <a:t>Body text. Body Text. Body Text.</a:t>
            </a:r>
            <a:endParaRPr lang="en-US" sz="3600" dirty="0">
              <a:solidFill>
                <a:schemeClr val="tx2"/>
              </a:solidFill>
            </a:endParaRPr>
          </a:p>
        </p:txBody>
      </p:sp>
      <p:sp>
        <p:nvSpPr>
          <p:cNvPr id="5" name="Rounded Rectangle 4"/>
          <p:cNvSpPr/>
          <p:nvPr/>
        </p:nvSpPr>
        <p:spPr>
          <a:xfrm>
            <a:off x="29260800" y="6400800"/>
            <a:ext cx="13716000" cy="24688800"/>
          </a:xfrm>
          <a:prstGeom prst="round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457200" rIns="457200" rtlCol="0" anchor="t"/>
          <a:lstStyle/>
          <a:p>
            <a:r>
              <a:rPr lang="en-US" sz="6000" dirty="0" smtClean="0">
                <a:solidFill>
                  <a:schemeClr val="tx2"/>
                </a:solidFill>
              </a:rPr>
              <a:t>To enter content into these shapes, either click on the existing content, or double-click on the shape border.</a:t>
            </a:r>
            <a:endParaRPr lang="en-US" sz="6000" dirty="0">
              <a:solidFill>
                <a:schemeClr val="tx2"/>
              </a:solidFill>
            </a:endParaRPr>
          </a:p>
        </p:txBody>
      </p:sp>
      <p:sp>
        <p:nvSpPr>
          <p:cNvPr id="6" name="Rounded Rectangle 5"/>
          <p:cNvSpPr/>
          <p:nvPr/>
        </p:nvSpPr>
        <p:spPr>
          <a:xfrm>
            <a:off x="15087600" y="6400800"/>
            <a:ext cx="13716000" cy="24688800"/>
          </a:xfrm>
          <a:prstGeom prst="round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457200" rIns="457200" rtlCol="0" anchor="t"/>
          <a:lstStyle/>
          <a:p>
            <a:r>
              <a:rPr lang="en-US" sz="6000" dirty="0" smtClean="0">
                <a:solidFill>
                  <a:schemeClr val="tx2"/>
                </a:solidFill>
              </a:rPr>
              <a:t>Note the margins left around the outside, to allow for non-full-bleed printing.</a:t>
            </a:r>
            <a:endParaRPr lang="en-US" sz="6000" dirty="0">
              <a:solidFill>
                <a:schemeClr val="tx2"/>
              </a:solidFill>
            </a:endParaRPr>
          </a:p>
        </p:txBody>
      </p:sp>
      <p:sp>
        <p:nvSpPr>
          <p:cNvPr id="7" name="TextBox 6"/>
          <p:cNvSpPr txBox="1"/>
          <p:nvPr/>
        </p:nvSpPr>
        <p:spPr>
          <a:xfrm>
            <a:off x="0" y="31502628"/>
            <a:ext cx="43891200" cy="1415772"/>
          </a:xfrm>
          <a:prstGeom prst="rect">
            <a:avLst/>
          </a:prstGeom>
          <a:noFill/>
        </p:spPr>
        <p:txBody>
          <a:bodyPr wrap="square" lIns="914400" tIns="457200" rIns="914400" bIns="457200" rtlCol="0" anchor="ctr">
            <a:noAutofit/>
          </a:bodyPr>
          <a:lstStyle/>
          <a:p>
            <a:r>
              <a:rPr lang="en-US" sz="2800" dirty="0" smtClean="0"/>
              <a:t>Acknowledgements, References and so on</a:t>
            </a:r>
            <a:endParaRPr lang="en-US" sz="2800" dirty="0"/>
          </a:p>
        </p:txBody>
      </p:sp>
      <p:pic>
        <p:nvPicPr>
          <p:cNvPr id="8" name="Picture 7" descr="OneColourJPG_reversed.gif"/>
          <p:cNvPicPr>
            <a:picLocks noChangeAspect="1"/>
          </p:cNvPicPr>
          <p:nvPr/>
        </p:nvPicPr>
        <p:blipFill>
          <a:blip r:embed="rId2" cstate="print"/>
          <a:stretch>
            <a:fillRect/>
          </a:stretch>
        </p:blipFill>
        <p:spPr>
          <a:xfrm>
            <a:off x="34928316" y="1911192"/>
            <a:ext cx="7266423" cy="2677656"/>
          </a:xfrm>
          <a:prstGeom prst="rect">
            <a:avLst/>
          </a:prstGeom>
          <a:noFill/>
          <a:ln>
            <a:noFill/>
          </a:ln>
        </p:spPr>
      </p:pic>
      <p:pic>
        <p:nvPicPr>
          <p:cNvPr id="9" name="Picture 8" descr="OneColourGIF.gif"/>
          <p:cNvPicPr>
            <a:picLocks noChangeAspect="1"/>
          </p:cNvPicPr>
          <p:nvPr/>
        </p:nvPicPr>
        <p:blipFill>
          <a:blip r:embed="rId3" cstate="print"/>
          <a:stretch>
            <a:fillRect/>
          </a:stretch>
        </p:blipFill>
        <p:spPr>
          <a:xfrm>
            <a:off x="39943089" y="31467588"/>
            <a:ext cx="3948111" cy="145081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344024" y="12453894"/>
            <a:ext cx="21315594" cy="6001643"/>
          </a:xfrm>
          <a:prstGeom prst="rect">
            <a:avLst/>
          </a:prstGeom>
          <a:noFill/>
        </p:spPr>
        <p:txBody>
          <a:bodyPr wrap="square" rtlCol="0">
            <a:spAutoFit/>
          </a:bodyPr>
          <a:lstStyle/>
          <a:p>
            <a:r>
              <a:rPr lang="en-US" sz="9600" dirty="0" smtClean="0"/>
              <a:t>Needless to say, any and all of these can be mixed together. Not that they should all be used for one poster, necessarily, but you get the idea.</a:t>
            </a:r>
            <a:endParaRPr lang="en-US" sz="9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1971</Words>
  <Application>Microsoft Office PowerPoint</Application>
  <PresentationFormat>Custom</PresentationFormat>
  <Paragraphs>44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Dave</dc:creator>
  <cp:lastModifiedBy>Dave</cp:lastModifiedBy>
  <cp:revision>7</cp:revision>
  <dcterms:created xsi:type="dcterms:W3CDTF">2009-11-09T22:58:28Z</dcterms:created>
  <dcterms:modified xsi:type="dcterms:W3CDTF">2009-11-15T17:01:28Z</dcterms:modified>
</cp:coreProperties>
</file>